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256" r:id="rId2"/>
  </p:sldIdLst>
  <p:sldSz cx="35999738" cy="25199975"/>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937">
          <p15:clr>
            <a:srgbClr val="A4A3A4"/>
          </p15:clr>
        </p15:guide>
        <p15:guide id="2" pos="11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90" autoAdjust="0"/>
    <p:restoredTop sz="90951" autoAdjust="0"/>
  </p:normalViewPr>
  <p:slideViewPr>
    <p:cSldViewPr>
      <p:cViewPr varScale="1">
        <p:scale>
          <a:sx n="39" d="100"/>
          <a:sy n="39" d="100"/>
        </p:scale>
        <p:origin x="4060" y="188"/>
      </p:cViewPr>
      <p:guideLst>
        <p:guide orient="horz" pos="7937"/>
        <p:guide pos="113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A5B1A7-142F-8152-AC2D-14D4F46F359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BDF55662-BFD0-1A58-BF70-5BC6F0FB86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FAFEDC-7B43-4490-BA78-64B7B52BABC7}" type="datetimeFigureOut">
              <a:rPr lang="en-CA"/>
              <a:pPr>
                <a:defRPr/>
              </a:pPr>
              <a:t>2023-10-31</a:t>
            </a:fld>
            <a:endParaRPr lang="en-CA"/>
          </a:p>
        </p:txBody>
      </p:sp>
      <p:sp>
        <p:nvSpPr>
          <p:cNvPr id="4" name="Slide Image Placeholder 3">
            <a:extLst>
              <a:ext uri="{FF2B5EF4-FFF2-40B4-BE49-F238E27FC236}">
                <a16:creationId xmlns:a16="http://schemas.microsoft.com/office/drawing/2014/main" id="{19DFDF53-DDBD-3F65-8BF9-86212D6E90F5}"/>
              </a:ext>
            </a:extLst>
          </p:cNvPr>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62841B5-70DF-12E6-5B49-B826879C906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51E86C3C-05FF-5908-DEA3-FA47AD9E9AD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3E6FD075-2090-5BDD-B72B-449159F72CF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8A528F2-FD77-4184-95C5-A83396116209}"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3CAF452A-B9C1-63D9-0FFA-C6AA313B50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0AB80EA1-9ED8-DF08-0EC6-5ADD813390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sz="2200">
              <a:latin typeface="Times New Roman" panose="02020603050405020304" pitchFamily="18" charset="0"/>
              <a:cs typeface="Times New Roman" panose="02020603050405020304" pitchFamily="18" charset="0"/>
            </a:endParaRPr>
          </a:p>
        </p:txBody>
      </p:sp>
      <p:sp>
        <p:nvSpPr>
          <p:cNvPr id="5123" name="Slide Number Placeholder 3">
            <a:extLst>
              <a:ext uri="{FF2B5EF4-FFF2-40B4-BE49-F238E27FC236}">
                <a16:creationId xmlns:a16="http://schemas.microsoft.com/office/drawing/2014/main" id="{D0EA8674-1A54-C50C-995F-30967CDD61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B7DAEC-FC58-4D46-8799-9D3E2D671242}" type="slidenum">
              <a:rPr lang="en-CA" altLang="en-US"/>
              <a:pPr fontAlgn="base">
                <a:spcBef>
                  <a:spcPct val="0"/>
                </a:spcBef>
                <a:spcAft>
                  <a:spcPct val="0"/>
                </a:spcAft>
              </a:pPr>
              <a:t>1</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4" y="4124164"/>
            <a:ext cx="30599777" cy="8773325"/>
          </a:xfrm>
        </p:spPr>
        <p:txBody>
          <a:bodyPr anchor="b"/>
          <a:lstStyle>
            <a:lvl1pPr algn="ctr">
              <a:defRPr sz="22047"/>
            </a:lvl1pPr>
          </a:lstStyle>
          <a:p>
            <a:r>
              <a:rPr lang="en-US"/>
              <a:t>Click to edit Master title style</a:t>
            </a:r>
            <a:endParaRPr lang="en-US" dirty="0"/>
          </a:p>
        </p:txBody>
      </p:sp>
      <p:sp>
        <p:nvSpPr>
          <p:cNvPr id="3" name="Subtitle 2"/>
          <p:cNvSpPr>
            <a:spLocks noGrp="1"/>
          </p:cNvSpPr>
          <p:nvPr>
            <p:ph type="subTitle" idx="1"/>
          </p:nvPr>
        </p:nvSpPr>
        <p:spPr>
          <a:xfrm>
            <a:off x="4499969" y="13235822"/>
            <a:ext cx="26999804" cy="6084159"/>
          </a:xfrm>
        </p:spPr>
        <p:txBody>
          <a:bodyPr/>
          <a:lstStyle>
            <a:lvl1pPr marL="0" indent="0" algn="ctr">
              <a:buNone/>
              <a:defRPr sz="8819"/>
            </a:lvl1pPr>
            <a:lvl2pPr marL="1679980" indent="0" algn="ctr">
              <a:buNone/>
              <a:defRPr sz="7349"/>
            </a:lvl2pPr>
            <a:lvl3pPr marL="3359959" indent="0" algn="ctr">
              <a:buNone/>
              <a:defRPr sz="6614"/>
            </a:lvl3pPr>
            <a:lvl4pPr marL="5039938" indent="0" algn="ctr">
              <a:buNone/>
              <a:defRPr sz="5879"/>
            </a:lvl4pPr>
            <a:lvl5pPr marL="6719918" indent="0" algn="ctr">
              <a:buNone/>
              <a:defRPr sz="5879"/>
            </a:lvl5pPr>
            <a:lvl6pPr marL="8399898" indent="0" algn="ctr">
              <a:buNone/>
              <a:defRPr sz="5879"/>
            </a:lvl6pPr>
            <a:lvl7pPr marL="10079878" indent="0" algn="ctr">
              <a:buNone/>
              <a:defRPr sz="5879"/>
            </a:lvl7pPr>
            <a:lvl8pPr marL="11759857" indent="0" algn="ctr">
              <a:buNone/>
              <a:defRPr sz="5879"/>
            </a:lvl8pPr>
            <a:lvl9pPr marL="13439837" indent="0" algn="ctr">
              <a:buNone/>
              <a:defRPr sz="5879"/>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595988-905F-4E07-CF41-594EDC02EA1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8BFAD0-CED5-1957-AB77-3A79CF937C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CC4300-5D18-ECD9-BB94-249A333B567C}"/>
              </a:ext>
            </a:extLst>
          </p:cNvPr>
          <p:cNvSpPr>
            <a:spLocks noGrp="1"/>
          </p:cNvSpPr>
          <p:nvPr>
            <p:ph type="sldNum" sz="quarter" idx="12"/>
          </p:nvPr>
        </p:nvSpPr>
        <p:spPr/>
        <p:txBody>
          <a:bodyPr/>
          <a:lstStyle>
            <a:lvl1pPr>
              <a:defRPr/>
            </a:lvl1pPr>
          </a:lstStyle>
          <a:p>
            <a:pPr>
              <a:defRPr/>
            </a:pPr>
            <a:fld id="{87DE0F2A-D348-46AD-87BA-24ACC9705E63}" type="slidenum">
              <a:rPr lang="en-US"/>
              <a:pPr>
                <a:defRPr/>
              </a:pPr>
              <a:t>‹#›</a:t>
            </a:fld>
            <a:endParaRPr lang="en-US" dirty="0"/>
          </a:p>
        </p:txBody>
      </p:sp>
    </p:spTree>
    <p:extLst>
      <p:ext uri="{BB962C8B-B14F-4D97-AF65-F5344CB8AC3E}">
        <p14:creationId xmlns:p14="http://schemas.microsoft.com/office/powerpoint/2010/main" val="326007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583A1F-CA04-83FB-F8D0-43E27A1145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6B1ED2-CA98-7B2A-3669-0BA6DC1C93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676887-F4C9-B0A5-882D-68364CC45CB3}"/>
              </a:ext>
            </a:extLst>
          </p:cNvPr>
          <p:cNvSpPr>
            <a:spLocks noGrp="1"/>
          </p:cNvSpPr>
          <p:nvPr>
            <p:ph type="sldNum" sz="quarter" idx="12"/>
          </p:nvPr>
        </p:nvSpPr>
        <p:spPr/>
        <p:txBody>
          <a:bodyPr/>
          <a:lstStyle>
            <a:lvl1pPr>
              <a:defRPr/>
            </a:lvl1pPr>
          </a:lstStyle>
          <a:p>
            <a:pPr>
              <a:defRPr/>
            </a:pPr>
            <a:fld id="{7E322F70-9795-4509-94B3-CCC9CA98355F}" type="slidenum">
              <a:rPr lang="en-US"/>
              <a:pPr>
                <a:defRPr/>
              </a:pPr>
              <a:t>‹#›</a:t>
            </a:fld>
            <a:endParaRPr lang="en-US" dirty="0"/>
          </a:p>
        </p:txBody>
      </p:sp>
    </p:spTree>
    <p:extLst>
      <p:ext uri="{BB962C8B-B14F-4D97-AF65-F5344CB8AC3E}">
        <p14:creationId xmlns:p14="http://schemas.microsoft.com/office/powerpoint/2010/main" val="226728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7" y="1341666"/>
            <a:ext cx="7762444" cy="213558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74986" y="1341666"/>
            <a:ext cx="22837332" cy="2135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BBAE13-6846-4002-A65C-670BA89A1A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6A8791-E602-CB65-A3A2-97D21C74E8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E95CC8-F241-0552-5C7A-54F55E01D579}"/>
              </a:ext>
            </a:extLst>
          </p:cNvPr>
          <p:cNvSpPr>
            <a:spLocks noGrp="1"/>
          </p:cNvSpPr>
          <p:nvPr>
            <p:ph type="sldNum" sz="quarter" idx="12"/>
          </p:nvPr>
        </p:nvSpPr>
        <p:spPr/>
        <p:txBody>
          <a:bodyPr/>
          <a:lstStyle>
            <a:lvl1pPr>
              <a:defRPr/>
            </a:lvl1pPr>
          </a:lstStyle>
          <a:p>
            <a:pPr>
              <a:defRPr/>
            </a:pPr>
            <a:fld id="{F1CCEFE6-65A1-4B81-9961-A039BF86F339}" type="slidenum">
              <a:rPr lang="en-US"/>
              <a:pPr>
                <a:defRPr/>
              </a:pPr>
              <a:t>‹#›</a:t>
            </a:fld>
            <a:endParaRPr lang="en-US" dirty="0"/>
          </a:p>
        </p:txBody>
      </p:sp>
    </p:spTree>
    <p:extLst>
      <p:ext uri="{BB962C8B-B14F-4D97-AF65-F5344CB8AC3E}">
        <p14:creationId xmlns:p14="http://schemas.microsoft.com/office/powerpoint/2010/main" val="420422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00211" y="1008680"/>
            <a:ext cx="32399318" cy="4199996"/>
          </a:xfrm>
        </p:spPr>
        <p:txBody>
          <a:bodyPr/>
          <a:lstStyle/>
          <a:p>
            <a:r>
              <a:rPr lang="en-US"/>
              <a:t>Click to edit Master title style</a:t>
            </a:r>
          </a:p>
        </p:txBody>
      </p:sp>
      <p:sp>
        <p:nvSpPr>
          <p:cNvPr id="3" name="Content Placeholder 2"/>
          <p:cNvSpPr>
            <a:spLocks noGrp="1"/>
          </p:cNvSpPr>
          <p:nvPr>
            <p:ph sz="quarter" idx="1"/>
          </p:nvPr>
        </p:nvSpPr>
        <p:spPr>
          <a:xfrm>
            <a:off x="1800212" y="5879509"/>
            <a:ext cx="16146087" cy="8256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8053440" y="5879509"/>
            <a:ext cx="16146088" cy="8256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800212" y="14252764"/>
            <a:ext cx="16146087" cy="8257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8053440" y="14252764"/>
            <a:ext cx="16146088" cy="8257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5E5FC1-FCD9-9194-6DD7-995A22410193}"/>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0550F2A-1685-3F14-1C50-D1B5F7B43D5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7537890-A32D-E256-57A9-74840563A161}"/>
              </a:ext>
            </a:extLst>
          </p:cNvPr>
          <p:cNvSpPr>
            <a:spLocks noGrp="1" noChangeArrowheads="1"/>
          </p:cNvSpPr>
          <p:nvPr>
            <p:ph type="sldNum" sz="quarter" idx="12"/>
          </p:nvPr>
        </p:nvSpPr>
        <p:spPr/>
        <p:txBody>
          <a:bodyPr/>
          <a:lstStyle>
            <a:lvl1pPr>
              <a:defRPr/>
            </a:lvl1pPr>
          </a:lstStyle>
          <a:p>
            <a:pPr>
              <a:defRPr/>
            </a:pPr>
            <a:fld id="{4504820B-3B39-4090-9ADF-36FDE9455773}" type="slidenum">
              <a:rPr lang="en-US"/>
              <a:pPr>
                <a:defRPr/>
              </a:pPr>
              <a:t>‹#›</a:t>
            </a:fld>
            <a:endParaRPr lang="en-US" dirty="0"/>
          </a:p>
        </p:txBody>
      </p:sp>
    </p:spTree>
    <p:extLst>
      <p:ext uri="{BB962C8B-B14F-4D97-AF65-F5344CB8AC3E}">
        <p14:creationId xmlns:p14="http://schemas.microsoft.com/office/powerpoint/2010/main" val="119486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B8D5D3-1AB9-B7E7-A654-004CB6333E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1EFCBB-895E-BC8E-EB54-584353EE39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295A1B-21E9-00D6-41BC-D73D7E92C843}"/>
              </a:ext>
            </a:extLst>
          </p:cNvPr>
          <p:cNvSpPr>
            <a:spLocks noGrp="1"/>
          </p:cNvSpPr>
          <p:nvPr>
            <p:ph type="sldNum" sz="quarter" idx="12"/>
          </p:nvPr>
        </p:nvSpPr>
        <p:spPr/>
        <p:txBody>
          <a:bodyPr/>
          <a:lstStyle>
            <a:lvl1pPr>
              <a:defRPr/>
            </a:lvl1pPr>
          </a:lstStyle>
          <a:p>
            <a:pPr>
              <a:defRPr/>
            </a:pPr>
            <a:fld id="{895A4649-18CB-4397-A0CD-36FF3B26D2D5}" type="slidenum">
              <a:rPr lang="en-US"/>
              <a:pPr>
                <a:defRPr/>
              </a:pPr>
              <a:t>‹#›</a:t>
            </a:fld>
            <a:endParaRPr lang="en-US" dirty="0"/>
          </a:p>
        </p:txBody>
      </p:sp>
    </p:spTree>
    <p:extLst>
      <p:ext uri="{BB962C8B-B14F-4D97-AF65-F5344CB8AC3E}">
        <p14:creationId xmlns:p14="http://schemas.microsoft.com/office/powerpoint/2010/main" val="19980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235" y="6282505"/>
            <a:ext cx="31049774" cy="10482488"/>
          </a:xfrm>
        </p:spPr>
        <p:txBody>
          <a:bodyPr anchor="b"/>
          <a:lstStyle>
            <a:lvl1pPr>
              <a:defRPr sz="22047"/>
            </a:lvl1pPr>
          </a:lstStyle>
          <a:p>
            <a:r>
              <a:rPr lang="en-US"/>
              <a:t>Click to edit Master title style</a:t>
            </a:r>
            <a:endParaRPr lang="en-US" dirty="0"/>
          </a:p>
        </p:txBody>
      </p:sp>
      <p:sp>
        <p:nvSpPr>
          <p:cNvPr id="3" name="Text Placeholder 2"/>
          <p:cNvSpPr>
            <a:spLocks noGrp="1"/>
          </p:cNvSpPr>
          <p:nvPr>
            <p:ph type="body" idx="1"/>
          </p:nvPr>
        </p:nvSpPr>
        <p:spPr>
          <a:xfrm>
            <a:off x="2456235" y="16864161"/>
            <a:ext cx="31049774" cy="5512493"/>
          </a:xfrm>
        </p:spPr>
        <p:txBody>
          <a:bodyPr/>
          <a:lstStyle>
            <a:lvl1pPr marL="0" indent="0">
              <a:buNone/>
              <a:defRPr sz="8819">
                <a:solidFill>
                  <a:schemeClr val="tx1"/>
                </a:solidFill>
              </a:defRPr>
            </a:lvl1pPr>
            <a:lvl2pPr marL="1679980" indent="0">
              <a:buNone/>
              <a:defRPr sz="7349">
                <a:solidFill>
                  <a:schemeClr val="tx1">
                    <a:tint val="75000"/>
                  </a:schemeClr>
                </a:solidFill>
              </a:defRPr>
            </a:lvl2pPr>
            <a:lvl3pPr marL="3359959" indent="0">
              <a:buNone/>
              <a:defRPr sz="6614">
                <a:solidFill>
                  <a:schemeClr val="tx1">
                    <a:tint val="75000"/>
                  </a:schemeClr>
                </a:solidFill>
              </a:defRPr>
            </a:lvl3pPr>
            <a:lvl4pPr marL="5039938" indent="0">
              <a:buNone/>
              <a:defRPr sz="5879">
                <a:solidFill>
                  <a:schemeClr val="tx1">
                    <a:tint val="75000"/>
                  </a:schemeClr>
                </a:solidFill>
              </a:defRPr>
            </a:lvl4pPr>
            <a:lvl5pPr marL="6719918" indent="0">
              <a:buNone/>
              <a:defRPr sz="5879">
                <a:solidFill>
                  <a:schemeClr val="tx1">
                    <a:tint val="75000"/>
                  </a:schemeClr>
                </a:solidFill>
              </a:defRPr>
            </a:lvl5pPr>
            <a:lvl6pPr marL="8399898" indent="0">
              <a:buNone/>
              <a:defRPr sz="5879">
                <a:solidFill>
                  <a:schemeClr val="tx1">
                    <a:tint val="75000"/>
                  </a:schemeClr>
                </a:solidFill>
              </a:defRPr>
            </a:lvl6pPr>
            <a:lvl7pPr marL="10079878" indent="0">
              <a:buNone/>
              <a:defRPr sz="5879">
                <a:solidFill>
                  <a:schemeClr val="tx1">
                    <a:tint val="75000"/>
                  </a:schemeClr>
                </a:solidFill>
              </a:defRPr>
            </a:lvl7pPr>
            <a:lvl8pPr marL="11759857" indent="0">
              <a:buNone/>
              <a:defRPr sz="5879">
                <a:solidFill>
                  <a:schemeClr val="tx1">
                    <a:tint val="75000"/>
                  </a:schemeClr>
                </a:solidFill>
              </a:defRPr>
            </a:lvl8pPr>
            <a:lvl9pPr marL="13439837" indent="0">
              <a:buNone/>
              <a:defRPr sz="587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39207-8D82-55AA-76E0-5EA45482D4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6C27019-5222-9F09-FB87-A73F9F8064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9F2EE4-2F36-5DB7-D1B1-587E6DFA7C32}"/>
              </a:ext>
            </a:extLst>
          </p:cNvPr>
          <p:cNvSpPr>
            <a:spLocks noGrp="1"/>
          </p:cNvSpPr>
          <p:nvPr>
            <p:ph type="sldNum" sz="quarter" idx="12"/>
          </p:nvPr>
        </p:nvSpPr>
        <p:spPr/>
        <p:txBody>
          <a:bodyPr/>
          <a:lstStyle>
            <a:lvl1pPr>
              <a:defRPr/>
            </a:lvl1pPr>
          </a:lstStyle>
          <a:p>
            <a:pPr>
              <a:defRPr/>
            </a:pPr>
            <a:fld id="{6662C343-D00A-480C-98EB-66DA3BAC3210}" type="slidenum">
              <a:rPr lang="en-US"/>
              <a:pPr>
                <a:defRPr/>
              </a:pPr>
              <a:t>‹#›</a:t>
            </a:fld>
            <a:endParaRPr lang="en-US" dirty="0"/>
          </a:p>
        </p:txBody>
      </p:sp>
    </p:spTree>
    <p:extLst>
      <p:ext uri="{BB962C8B-B14F-4D97-AF65-F5344CB8AC3E}">
        <p14:creationId xmlns:p14="http://schemas.microsoft.com/office/powerpoint/2010/main" val="407011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74982" y="6708326"/>
            <a:ext cx="15299890" cy="1598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224866" y="6708326"/>
            <a:ext cx="15299890" cy="1598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A098291-BF73-3E02-11DF-6D9D52C6BB8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8640F2-3173-1EF5-4DD5-02B348DFEE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794665-BD22-E01C-6FE1-37F1949B1BD6}"/>
              </a:ext>
            </a:extLst>
          </p:cNvPr>
          <p:cNvSpPr>
            <a:spLocks noGrp="1"/>
          </p:cNvSpPr>
          <p:nvPr>
            <p:ph type="sldNum" sz="quarter" idx="12"/>
          </p:nvPr>
        </p:nvSpPr>
        <p:spPr/>
        <p:txBody>
          <a:bodyPr/>
          <a:lstStyle>
            <a:lvl1pPr>
              <a:defRPr/>
            </a:lvl1pPr>
          </a:lstStyle>
          <a:p>
            <a:pPr>
              <a:defRPr/>
            </a:pPr>
            <a:fld id="{CFF2E522-F65D-4EE9-868A-B018E2CCFF36}" type="slidenum">
              <a:rPr lang="en-US"/>
              <a:pPr>
                <a:defRPr/>
              </a:pPr>
              <a:t>‹#›</a:t>
            </a:fld>
            <a:endParaRPr lang="en-US" dirty="0"/>
          </a:p>
        </p:txBody>
      </p:sp>
    </p:spTree>
    <p:extLst>
      <p:ext uri="{BB962C8B-B14F-4D97-AF65-F5344CB8AC3E}">
        <p14:creationId xmlns:p14="http://schemas.microsoft.com/office/powerpoint/2010/main" val="215815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9673" y="1341675"/>
            <a:ext cx="31049774" cy="487083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479676" y="6177496"/>
            <a:ext cx="15229573" cy="3027495"/>
          </a:xfrm>
        </p:spPr>
        <p:txBody>
          <a:bodyPr anchor="b"/>
          <a:lstStyle>
            <a:lvl1pPr marL="0" indent="0">
              <a:buNone/>
              <a:defRPr sz="8819" b="1"/>
            </a:lvl1pPr>
            <a:lvl2pPr marL="1679980" indent="0">
              <a:buNone/>
              <a:defRPr sz="7349" b="1"/>
            </a:lvl2pPr>
            <a:lvl3pPr marL="3359959" indent="0">
              <a:buNone/>
              <a:defRPr sz="6614" b="1"/>
            </a:lvl3pPr>
            <a:lvl4pPr marL="5039938" indent="0">
              <a:buNone/>
              <a:defRPr sz="5879" b="1"/>
            </a:lvl4pPr>
            <a:lvl5pPr marL="6719918" indent="0">
              <a:buNone/>
              <a:defRPr sz="5879" b="1"/>
            </a:lvl5pPr>
            <a:lvl6pPr marL="8399898" indent="0">
              <a:buNone/>
              <a:defRPr sz="5879" b="1"/>
            </a:lvl6pPr>
            <a:lvl7pPr marL="10079878" indent="0">
              <a:buNone/>
              <a:defRPr sz="5879" b="1"/>
            </a:lvl7pPr>
            <a:lvl8pPr marL="11759857" indent="0">
              <a:buNone/>
              <a:defRPr sz="5879" b="1"/>
            </a:lvl8pPr>
            <a:lvl9pPr marL="13439837" indent="0">
              <a:buNone/>
              <a:defRPr sz="5879" b="1"/>
            </a:lvl9pPr>
          </a:lstStyle>
          <a:p>
            <a:pPr lvl="0"/>
            <a:r>
              <a:rPr lang="en-US"/>
              <a:t>Click to edit Master text styles</a:t>
            </a:r>
          </a:p>
        </p:txBody>
      </p:sp>
      <p:sp>
        <p:nvSpPr>
          <p:cNvPr id="4" name="Content Placeholder 3"/>
          <p:cNvSpPr>
            <a:spLocks noGrp="1"/>
          </p:cNvSpPr>
          <p:nvPr>
            <p:ph sz="half" idx="2"/>
          </p:nvPr>
        </p:nvSpPr>
        <p:spPr>
          <a:xfrm>
            <a:off x="2479676" y="9204991"/>
            <a:ext cx="15229573" cy="13539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224872" y="6177496"/>
            <a:ext cx="15304579" cy="3027495"/>
          </a:xfrm>
        </p:spPr>
        <p:txBody>
          <a:bodyPr anchor="b"/>
          <a:lstStyle>
            <a:lvl1pPr marL="0" indent="0">
              <a:buNone/>
              <a:defRPr sz="8819" b="1"/>
            </a:lvl1pPr>
            <a:lvl2pPr marL="1679980" indent="0">
              <a:buNone/>
              <a:defRPr sz="7349" b="1"/>
            </a:lvl2pPr>
            <a:lvl3pPr marL="3359959" indent="0">
              <a:buNone/>
              <a:defRPr sz="6614" b="1"/>
            </a:lvl3pPr>
            <a:lvl4pPr marL="5039938" indent="0">
              <a:buNone/>
              <a:defRPr sz="5879" b="1"/>
            </a:lvl4pPr>
            <a:lvl5pPr marL="6719918" indent="0">
              <a:buNone/>
              <a:defRPr sz="5879" b="1"/>
            </a:lvl5pPr>
            <a:lvl6pPr marL="8399898" indent="0">
              <a:buNone/>
              <a:defRPr sz="5879" b="1"/>
            </a:lvl6pPr>
            <a:lvl7pPr marL="10079878" indent="0">
              <a:buNone/>
              <a:defRPr sz="5879" b="1"/>
            </a:lvl7pPr>
            <a:lvl8pPr marL="11759857" indent="0">
              <a:buNone/>
              <a:defRPr sz="5879" b="1"/>
            </a:lvl8pPr>
            <a:lvl9pPr marL="13439837" indent="0">
              <a:buNone/>
              <a:defRPr sz="5879" b="1"/>
            </a:lvl9pPr>
          </a:lstStyle>
          <a:p>
            <a:pPr lvl="0"/>
            <a:r>
              <a:rPr lang="en-US"/>
              <a:t>Click to edit Master text styles</a:t>
            </a:r>
          </a:p>
        </p:txBody>
      </p:sp>
      <p:sp>
        <p:nvSpPr>
          <p:cNvPr id="6" name="Content Placeholder 5"/>
          <p:cNvSpPr>
            <a:spLocks noGrp="1"/>
          </p:cNvSpPr>
          <p:nvPr>
            <p:ph sz="quarter" idx="4"/>
          </p:nvPr>
        </p:nvSpPr>
        <p:spPr>
          <a:xfrm>
            <a:off x="18224872" y="9204991"/>
            <a:ext cx="15304579" cy="13539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1D3CBF7-6D23-A827-5AE5-BE7ECCD4CA4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3F45A2A-2DA3-A8BB-255F-B3D49B6EA8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E73E199-524B-7066-DA38-9A9A848A98BC}"/>
              </a:ext>
            </a:extLst>
          </p:cNvPr>
          <p:cNvSpPr>
            <a:spLocks noGrp="1"/>
          </p:cNvSpPr>
          <p:nvPr>
            <p:ph type="sldNum" sz="quarter" idx="12"/>
          </p:nvPr>
        </p:nvSpPr>
        <p:spPr/>
        <p:txBody>
          <a:bodyPr/>
          <a:lstStyle>
            <a:lvl1pPr>
              <a:defRPr/>
            </a:lvl1pPr>
          </a:lstStyle>
          <a:p>
            <a:pPr>
              <a:defRPr/>
            </a:pPr>
            <a:fld id="{9FA8D5D0-B214-4092-B94E-5C68A7381375}" type="slidenum">
              <a:rPr lang="en-US"/>
              <a:pPr>
                <a:defRPr/>
              </a:pPr>
              <a:t>‹#›</a:t>
            </a:fld>
            <a:endParaRPr lang="en-US" dirty="0"/>
          </a:p>
        </p:txBody>
      </p:sp>
    </p:spTree>
    <p:extLst>
      <p:ext uri="{BB962C8B-B14F-4D97-AF65-F5344CB8AC3E}">
        <p14:creationId xmlns:p14="http://schemas.microsoft.com/office/powerpoint/2010/main" val="371808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8E927ED-8B4D-8C16-2E3A-7976D42AC2D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521F769-D1BC-BAFC-59C0-7114380579D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833F46-48BD-1A58-96FE-A088C00418D8}"/>
              </a:ext>
            </a:extLst>
          </p:cNvPr>
          <p:cNvSpPr>
            <a:spLocks noGrp="1"/>
          </p:cNvSpPr>
          <p:nvPr>
            <p:ph type="sldNum" sz="quarter" idx="12"/>
          </p:nvPr>
        </p:nvSpPr>
        <p:spPr/>
        <p:txBody>
          <a:bodyPr/>
          <a:lstStyle>
            <a:lvl1pPr>
              <a:defRPr/>
            </a:lvl1pPr>
          </a:lstStyle>
          <a:p>
            <a:pPr>
              <a:defRPr/>
            </a:pPr>
            <a:fld id="{CE68FFDC-243A-47EB-8F9D-3A74A6C68D91}" type="slidenum">
              <a:rPr lang="en-US"/>
              <a:pPr>
                <a:defRPr/>
              </a:pPr>
              <a:t>‹#›</a:t>
            </a:fld>
            <a:endParaRPr lang="en-US" dirty="0"/>
          </a:p>
        </p:txBody>
      </p:sp>
    </p:spTree>
    <p:extLst>
      <p:ext uri="{BB962C8B-B14F-4D97-AF65-F5344CB8AC3E}">
        <p14:creationId xmlns:p14="http://schemas.microsoft.com/office/powerpoint/2010/main" val="314466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E0B761-021C-A5EF-146C-190DDEAAD66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6AE4DA6-B880-9E16-0ECC-70EE88F496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B4D4E11-A4C7-D192-8D0D-41FA4B6BDA60}"/>
              </a:ext>
            </a:extLst>
          </p:cNvPr>
          <p:cNvSpPr>
            <a:spLocks noGrp="1"/>
          </p:cNvSpPr>
          <p:nvPr>
            <p:ph type="sldNum" sz="quarter" idx="12"/>
          </p:nvPr>
        </p:nvSpPr>
        <p:spPr/>
        <p:txBody>
          <a:bodyPr/>
          <a:lstStyle>
            <a:lvl1pPr>
              <a:defRPr/>
            </a:lvl1pPr>
          </a:lstStyle>
          <a:p>
            <a:pPr>
              <a:defRPr/>
            </a:pPr>
            <a:fld id="{D2467D4E-65D8-4792-81FA-0A1C24F747D4}" type="slidenum">
              <a:rPr lang="en-US"/>
              <a:pPr>
                <a:defRPr/>
              </a:pPr>
              <a:t>‹#›</a:t>
            </a:fld>
            <a:endParaRPr lang="en-US" dirty="0"/>
          </a:p>
        </p:txBody>
      </p:sp>
    </p:spTree>
    <p:extLst>
      <p:ext uri="{BB962C8B-B14F-4D97-AF65-F5344CB8AC3E}">
        <p14:creationId xmlns:p14="http://schemas.microsoft.com/office/powerpoint/2010/main" val="251164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2" y="1679998"/>
            <a:ext cx="11610853" cy="5879994"/>
          </a:xfrm>
        </p:spPr>
        <p:txBody>
          <a:bodyPr anchor="b"/>
          <a:lstStyle>
            <a:lvl1pPr>
              <a:defRPr sz="11759"/>
            </a:lvl1pPr>
          </a:lstStyle>
          <a:p>
            <a:r>
              <a:rPr lang="en-US"/>
              <a:t>Click to edit Master title style</a:t>
            </a:r>
            <a:endParaRPr lang="en-US" dirty="0"/>
          </a:p>
        </p:txBody>
      </p:sp>
      <p:sp>
        <p:nvSpPr>
          <p:cNvPr id="3" name="Content Placeholder 2"/>
          <p:cNvSpPr>
            <a:spLocks noGrp="1"/>
          </p:cNvSpPr>
          <p:nvPr>
            <p:ph idx="1"/>
          </p:nvPr>
        </p:nvSpPr>
        <p:spPr>
          <a:xfrm>
            <a:off x="15304579" y="3628340"/>
            <a:ext cx="18224866" cy="17908315"/>
          </a:xfrm>
        </p:spPr>
        <p:txBody>
          <a:bodyPr/>
          <a:lstStyle>
            <a:lvl1pPr>
              <a:defRPr sz="11759"/>
            </a:lvl1pPr>
            <a:lvl2pPr>
              <a:defRPr sz="10289"/>
            </a:lvl2pPr>
            <a:lvl3pPr>
              <a:defRPr sz="8819"/>
            </a:lvl3pPr>
            <a:lvl4pPr>
              <a:defRPr sz="7349"/>
            </a:lvl4pPr>
            <a:lvl5pPr>
              <a:defRPr sz="7349"/>
            </a:lvl5pPr>
            <a:lvl6pPr>
              <a:defRPr sz="7349"/>
            </a:lvl6pPr>
            <a:lvl7pPr>
              <a:defRPr sz="7349"/>
            </a:lvl7pPr>
            <a:lvl8pPr>
              <a:defRPr sz="7349"/>
            </a:lvl8pPr>
            <a:lvl9pPr>
              <a:defRPr sz="7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79672" y="7559992"/>
            <a:ext cx="11610853" cy="14005821"/>
          </a:xfrm>
        </p:spPr>
        <p:txBody>
          <a:bodyPr/>
          <a:lstStyle>
            <a:lvl1pPr marL="0" indent="0">
              <a:buNone/>
              <a:defRPr sz="5879"/>
            </a:lvl1pPr>
            <a:lvl2pPr marL="1679980" indent="0">
              <a:buNone/>
              <a:defRPr sz="5144"/>
            </a:lvl2pPr>
            <a:lvl3pPr marL="3359959" indent="0">
              <a:buNone/>
              <a:defRPr sz="4409"/>
            </a:lvl3pPr>
            <a:lvl4pPr marL="5039938" indent="0">
              <a:buNone/>
              <a:defRPr sz="3674"/>
            </a:lvl4pPr>
            <a:lvl5pPr marL="6719918" indent="0">
              <a:buNone/>
              <a:defRPr sz="3674"/>
            </a:lvl5pPr>
            <a:lvl6pPr marL="8399898" indent="0">
              <a:buNone/>
              <a:defRPr sz="3674"/>
            </a:lvl6pPr>
            <a:lvl7pPr marL="10079878" indent="0">
              <a:buNone/>
              <a:defRPr sz="3674"/>
            </a:lvl7pPr>
            <a:lvl8pPr marL="11759857" indent="0">
              <a:buNone/>
              <a:defRPr sz="3674"/>
            </a:lvl8pPr>
            <a:lvl9pPr marL="13439837" indent="0">
              <a:buNone/>
              <a:defRPr sz="3674"/>
            </a:lvl9pPr>
          </a:lstStyle>
          <a:p>
            <a:pPr lvl="0"/>
            <a:r>
              <a:rPr lang="en-US"/>
              <a:t>Click to edit Master text styles</a:t>
            </a:r>
          </a:p>
        </p:txBody>
      </p:sp>
      <p:sp>
        <p:nvSpPr>
          <p:cNvPr id="5" name="Date Placeholder 3">
            <a:extLst>
              <a:ext uri="{FF2B5EF4-FFF2-40B4-BE49-F238E27FC236}">
                <a16:creationId xmlns:a16="http://schemas.microsoft.com/office/drawing/2014/main" id="{5785FE18-385A-D6B2-3357-F6B4E1C4050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F115D6F-D7BA-2854-0BA1-D809517262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A8776F-A3D5-7A4B-F5FC-AD5C63712A6E}"/>
              </a:ext>
            </a:extLst>
          </p:cNvPr>
          <p:cNvSpPr>
            <a:spLocks noGrp="1"/>
          </p:cNvSpPr>
          <p:nvPr>
            <p:ph type="sldNum" sz="quarter" idx="12"/>
          </p:nvPr>
        </p:nvSpPr>
        <p:spPr/>
        <p:txBody>
          <a:bodyPr/>
          <a:lstStyle>
            <a:lvl1pPr>
              <a:defRPr/>
            </a:lvl1pPr>
          </a:lstStyle>
          <a:p>
            <a:pPr>
              <a:defRPr/>
            </a:pPr>
            <a:fld id="{FB79694C-AD4F-47C2-A846-87A2C874AD56}" type="slidenum">
              <a:rPr lang="en-US"/>
              <a:pPr>
                <a:defRPr/>
              </a:pPr>
              <a:t>‹#›</a:t>
            </a:fld>
            <a:endParaRPr lang="en-US" dirty="0"/>
          </a:p>
        </p:txBody>
      </p:sp>
    </p:spTree>
    <p:extLst>
      <p:ext uri="{BB962C8B-B14F-4D97-AF65-F5344CB8AC3E}">
        <p14:creationId xmlns:p14="http://schemas.microsoft.com/office/powerpoint/2010/main" val="34584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2" y="1679998"/>
            <a:ext cx="11610853" cy="5879994"/>
          </a:xfrm>
        </p:spPr>
        <p:txBody>
          <a:bodyPr anchor="b"/>
          <a:lstStyle>
            <a:lvl1pPr>
              <a:defRPr sz="11759"/>
            </a:lvl1pPr>
          </a:lstStyle>
          <a:p>
            <a:r>
              <a:rPr lang="en-US"/>
              <a:t>Click to edit Master title style</a:t>
            </a:r>
            <a:endParaRPr lang="en-US" dirty="0"/>
          </a:p>
        </p:txBody>
      </p:sp>
      <p:sp>
        <p:nvSpPr>
          <p:cNvPr id="3" name="Picture Placeholder 2"/>
          <p:cNvSpPr>
            <a:spLocks noGrp="1" noChangeAspect="1"/>
          </p:cNvSpPr>
          <p:nvPr>
            <p:ph type="pic" idx="1"/>
          </p:nvPr>
        </p:nvSpPr>
        <p:spPr>
          <a:xfrm>
            <a:off x="15304579" y="3628340"/>
            <a:ext cx="18224866" cy="17908315"/>
          </a:xfrm>
        </p:spPr>
        <p:txBody>
          <a:bodyPr anchor="t"/>
          <a:lstStyle>
            <a:lvl1pPr marL="0" indent="0">
              <a:buNone/>
              <a:defRPr sz="11759"/>
            </a:lvl1pPr>
            <a:lvl2pPr marL="1679980" indent="0">
              <a:buNone/>
              <a:defRPr sz="10289"/>
            </a:lvl2pPr>
            <a:lvl3pPr marL="3359959" indent="0">
              <a:buNone/>
              <a:defRPr sz="8819"/>
            </a:lvl3pPr>
            <a:lvl4pPr marL="5039938" indent="0">
              <a:buNone/>
              <a:defRPr sz="7349"/>
            </a:lvl4pPr>
            <a:lvl5pPr marL="6719918" indent="0">
              <a:buNone/>
              <a:defRPr sz="7349"/>
            </a:lvl5pPr>
            <a:lvl6pPr marL="8399898" indent="0">
              <a:buNone/>
              <a:defRPr sz="7349"/>
            </a:lvl6pPr>
            <a:lvl7pPr marL="10079878" indent="0">
              <a:buNone/>
              <a:defRPr sz="7349"/>
            </a:lvl7pPr>
            <a:lvl8pPr marL="11759857" indent="0">
              <a:buNone/>
              <a:defRPr sz="7349"/>
            </a:lvl8pPr>
            <a:lvl9pPr marL="13439837" indent="0">
              <a:buNone/>
              <a:defRPr sz="7349"/>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79672" y="7559992"/>
            <a:ext cx="11610853" cy="14005821"/>
          </a:xfrm>
        </p:spPr>
        <p:txBody>
          <a:bodyPr/>
          <a:lstStyle>
            <a:lvl1pPr marL="0" indent="0">
              <a:buNone/>
              <a:defRPr sz="5879"/>
            </a:lvl1pPr>
            <a:lvl2pPr marL="1679980" indent="0">
              <a:buNone/>
              <a:defRPr sz="5144"/>
            </a:lvl2pPr>
            <a:lvl3pPr marL="3359959" indent="0">
              <a:buNone/>
              <a:defRPr sz="4409"/>
            </a:lvl3pPr>
            <a:lvl4pPr marL="5039938" indent="0">
              <a:buNone/>
              <a:defRPr sz="3674"/>
            </a:lvl4pPr>
            <a:lvl5pPr marL="6719918" indent="0">
              <a:buNone/>
              <a:defRPr sz="3674"/>
            </a:lvl5pPr>
            <a:lvl6pPr marL="8399898" indent="0">
              <a:buNone/>
              <a:defRPr sz="3674"/>
            </a:lvl6pPr>
            <a:lvl7pPr marL="10079878" indent="0">
              <a:buNone/>
              <a:defRPr sz="3674"/>
            </a:lvl7pPr>
            <a:lvl8pPr marL="11759857" indent="0">
              <a:buNone/>
              <a:defRPr sz="3674"/>
            </a:lvl8pPr>
            <a:lvl9pPr marL="13439837" indent="0">
              <a:buNone/>
              <a:defRPr sz="3674"/>
            </a:lvl9pPr>
          </a:lstStyle>
          <a:p>
            <a:pPr lvl="0"/>
            <a:r>
              <a:rPr lang="en-US"/>
              <a:t>Click to edit Master text styles</a:t>
            </a:r>
          </a:p>
        </p:txBody>
      </p:sp>
      <p:sp>
        <p:nvSpPr>
          <p:cNvPr id="5" name="Date Placeholder 3">
            <a:extLst>
              <a:ext uri="{FF2B5EF4-FFF2-40B4-BE49-F238E27FC236}">
                <a16:creationId xmlns:a16="http://schemas.microsoft.com/office/drawing/2014/main" id="{D1C6D04E-8218-CFD1-88D6-40E0155A4DB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5D8D3E7-38E6-5058-9DAA-918EFDB617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A90C4C-3672-8348-4A87-7EB061D7E2B1}"/>
              </a:ext>
            </a:extLst>
          </p:cNvPr>
          <p:cNvSpPr>
            <a:spLocks noGrp="1"/>
          </p:cNvSpPr>
          <p:nvPr>
            <p:ph type="sldNum" sz="quarter" idx="12"/>
          </p:nvPr>
        </p:nvSpPr>
        <p:spPr/>
        <p:txBody>
          <a:bodyPr/>
          <a:lstStyle>
            <a:lvl1pPr>
              <a:defRPr/>
            </a:lvl1pPr>
          </a:lstStyle>
          <a:p>
            <a:pPr>
              <a:defRPr/>
            </a:pPr>
            <a:fld id="{A074F431-2B8C-4CC3-8729-32CAB67DF50F}" type="slidenum">
              <a:rPr lang="en-US"/>
              <a:pPr>
                <a:defRPr/>
              </a:pPr>
              <a:t>‹#›</a:t>
            </a:fld>
            <a:endParaRPr lang="en-US" dirty="0"/>
          </a:p>
        </p:txBody>
      </p:sp>
    </p:spTree>
    <p:extLst>
      <p:ext uri="{BB962C8B-B14F-4D97-AF65-F5344CB8AC3E}">
        <p14:creationId xmlns:p14="http://schemas.microsoft.com/office/powerpoint/2010/main" val="392071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9E751-2A2F-AB03-751C-99F8124CEA45}"/>
              </a:ext>
            </a:extLst>
          </p:cNvPr>
          <p:cNvSpPr>
            <a:spLocks noGrp="1"/>
          </p:cNvSpPr>
          <p:nvPr>
            <p:ph type="title"/>
          </p:nvPr>
        </p:nvSpPr>
        <p:spPr>
          <a:xfrm>
            <a:off x="2474913" y="1341438"/>
            <a:ext cx="31049912" cy="487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DFD673-D6B0-3E3A-7169-9EF4B57E76F9}"/>
              </a:ext>
            </a:extLst>
          </p:cNvPr>
          <p:cNvSpPr>
            <a:spLocks noGrp="1"/>
          </p:cNvSpPr>
          <p:nvPr>
            <p:ph type="body" idx="1"/>
          </p:nvPr>
        </p:nvSpPr>
        <p:spPr>
          <a:xfrm>
            <a:off x="2474913" y="6708775"/>
            <a:ext cx="31049912" cy="15989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6696526-C01E-B063-E3A8-754F50EF37CE}"/>
              </a:ext>
            </a:extLst>
          </p:cNvPr>
          <p:cNvSpPr>
            <a:spLocks noGrp="1"/>
          </p:cNvSpPr>
          <p:nvPr>
            <p:ph type="dt" sz="half" idx="2"/>
          </p:nvPr>
        </p:nvSpPr>
        <p:spPr>
          <a:xfrm>
            <a:off x="2474913" y="23356888"/>
            <a:ext cx="8099425" cy="1341437"/>
          </a:xfrm>
          <a:prstGeom prst="rect">
            <a:avLst/>
          </a:prstGeom>
        </p:spPr>
        <p:txBody>
          <a:bodyPr vert="horz" lIns="91440" tIns="45720" rIns="91440" bIns="45720" rtlCol="0" anchor="ctr"/>
          <a:lstStyle>
            <a:lvl1pPr algn="l" eaLnBrk="1" fontAlgn="auto" hangingPunct="1">
              <a:spcBef>
                <a:spcPts val="0"/>
              </a:spcBef>
              <a:spcAft>
                <a:spcPts val="0"/>
              </a:spcAft>
              <a:defRPr sz="4409">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15A5CF3-9230-96DE-3C06-E0C6F51F6885}"/>
              </a:ext>
            </a:extLst>
          </p:cNvPr>
          <p:cNvSpPr>
            <a:spLocks noGrp="1"/>
          </p:cNvSpPr>
          <p:nvPr>
            <p:ph type="ftr" sz="quarter" idx="3"/>
          </p:nvPr>
        </p:nvSpPr>
        <p:spPr>
          <a:xfrm>
            <a:off x="11925300" y="23356888"/>
            <a:ext cx="12149138" cy="1341437"/>
          </a:xfrm>
          <a:prstGeom prst="rect">
            <a:avLst/>
          </a:prstGeom>
        </p:spPr>
        <p:txBody>
          <a:bodyPr vert="horz" lIns="91440" tIns="45720" rIns="91440" bIns="45720" rtlCol="0" anchor="ctr"/>
          <a:lstStyle>
            <a:lvl1pPr algn="ctr" eaLnBrk="1" fontAlgn="auto" hangingPunct="1">
              <a:spcBef>
                <a:spcPts val="0"/>
              </a:spcBef>
              <a:spcAft>
                <a:spcPts val="0"/>
              </a:spcAft>
              <a:defRPr sz="4409">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E94C10B-0A9D-EE9B-9690-1C3937E7214F}"/>
              </a:ext>
            </a:extLst>
          </p:cNvPr>
          <p:cNvSpPr>
            <a:spLocks noGrp="1"/>
          </p:cNvSpPr>
          <p:nvPr>
            <p:ph type="sldNum" sz="quarter" idx="4"/>
          </p:nvPr>
        </p:nvSpPr>
        <p:spPr>
          <a:xfrm>
            <a:off x="25425400" y="23356888"/>
            <a:ext cx="8099425" cy="1341437"/>
          </a:xfrm>
          <a:prstGeom prst="rect">
            <a:avLst/>
          </a:prstGeom>
        </p:spPr>
        <p:txBody>
          <a:bodyPr vert="horz" lIns="91440" tIns="45720" rIns="91440" bIns="45720" rtlCol="0" anchor="ctr"/>
          <a:lstStyle>
            <a:lvl1pPr algn="r" eaLnBrk="1" fontAlgn="auto" hangingPunct="1">
              <a:spcBef>
                <a:spcPts val="0"/>
              </a:spcBef>
              <a:spcAft>
                <a:spcPts val="0"/>
              </a:spcAft>
              <a:defRPr sz="4409" smtClean="0">
                <a:solidFill>
                  <a:schemeClr val="tx1">
                    <a:tint val="75000"/>
                  </a:schemeClr>
                </a:solidFill>
                <a:latin typeface="+mn-lt"/>
              </a:defRPr>
            </a:lvl1pPr>
          </a:lstStyle>
          <a:p>
            <a:pPr>
              <a:defRPr/>
            </a:pPr>
            <a:fld id="{0C2C2728-C897-4EBD-A39B-3064C3BB05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3359150" rtl="0" fontAlgn="base">
        <a:lnSpc>
          <a:spcPct val="90000"/>
        </a:lnSpc>
        <a:spcBef>
          <a:spcPct val="0"/>
        </a:spcBef>
        <a:spcAft>
          <a:spcPct val="0"/>
        </a:spcAft>
        <a:defRPr sz="16100" kern="1200">
          <a:solidFill>
            <a:schemeClr val="tx1"/>
          </a:solidFill>
          <a:latin typeface="+mj-lt"/>
          <a:ea typeface="+mj-ea"/>
          <a:cs typeface="+mj-cs"/>
        </a:defRPr>
      </a:lvl1pPr>
      <a:lvl2pPr algn="l" defTabSz="3359150" rtl="0" fontAlgn="base">
        <a:lnSpc>
          <a:spcPct val="90000"/>
        </a:lnSpc>
        <a:spcBef>
          <a:spcPct val="0"/>
        </a:spcBef>
        <a:spcAft>
          <a:spcPct val="0"/>
        </a:spcAft>
        <a:defRPr sz="16100">
          <a:solidFill>
            <a:schemeClr val="tx1"/>
          </a:solidFill>
          <a:latin typeface="Calibri Light" panose="020F0302020204030204" pitchFamily="34" charset="0"/>
        </a:defRPr>
      </a:lvl2pPr>
      <a:lvl3pPr algn="l" defTabSz="3359150" rtl="0" fontAlgn="base">
        <a:lnSpc>
          <a:spcPct val="90000"/>
        </a:lnSpc>
        <a:spcBef>
          <a:spcPct val="0"/>
        </a:spcBef>
        <a:spcAft>
          <a:spcPct val="0"/>
        </a:spcAft>
        <a:defRPr sz="16100">
          <a:solidFill>
            <a:schemeClr val="tx1"/>
          </a:solidFill>
          <a:latin typeface="Calibri Light" panose="020F0302020204030204" pitchFamily="34" charset="0"/>
        </a:defRPr>
      </a:lvl3pPr>
      <a:lvl4pPr algn="l" defTabSz="3359150" rtl="0" fontAlgn="base">
        <a:lnSpc>
          <a:spcPct val="90000"/>
        </a:lnSpc>
        <a:spcBef>
          <a:spcPct val="0"/>
        </a:spcBef>
        <a:spcAft>
          <a:spcPct val="0"/>
        </a:spcAft>
        <a:defRPr sz="16100">
          <a:solidFill>
            <a:schemeClr val="tx1"/>
          </a:solidFill>
          <a:latin typeface="Calibri Light" panose="020F0302020204030204" pitchFamily="34" charset="0"/>
        </a:defRPr>
      </a:lvl4pPr>
      <a:lvl5pPr algn="l" defTabSz="3359150" rtl="0" fontAlgn="base">
        <a:lnSpc>
          <a:spcPct val="90000"/>
        </a:lnSpc>
        <a:spcBef>
          <a:spcPct val="0"/>
        </a:spcBef>
        <a:spcAft>
          <a:spcPct val="0"/>
        </a:spcAft>
        <a:defRPr sz="16100">
          <a:solidFill>
            <a:schemeClr val="tx1"/>
          </a:solidFill>
          <a:latin typeface="Calibri Light" panose="020F0302020204030204" pitchFamily="34" charset="0"/>
        </a:defRPr>
      </a:lvl5pPr>
      <a:lvl6pPr marL="457200" algn="l" defTabSz="3359150" rtl="0" fontAlgn="base">
        <a:lnSpc>
          <a:spcPct val="90000"/>
        </a:lnSpc>
        <a:spcBef>
          <a:spcPct val="0"/>
        </a:spcBef>
        <a:spcAft>
          <a:spcPct val="0"/>
        </a:spcAft>
        <a:defRPr sz="16100">
          <a:solidFill>
            <a:schemeClr val="tx1"/>
          </a:solidFill>
          <a:latin typeface="Calibri Light" panose="020F0302020204030204" pitchFamily="34" charset="0"/>
        </a:defRPr>
      </a:lvl6pPr>
      <a:lvl7pPr marL="914400" algn="l" defTabSz="3359150" rtl="0" fontAlgn="base">
        <a:lnSpc>
          <a:spcPct val="90000"/>
        </a:lnSpc>
        <a:spcBef>
          <a:spcPct val="0"/>
        </a:spcBef>
        <a:spcAft>
          <a:spcPct val="0"/>
        </a:spcAft>
        <a:defRPr sz="16100">
          <a:solidFill>
            <a:schemeClr val="tx1"/>
          </a:solidFill>
          <a:latin typeface="Calibri Light" panose="020F0302020204030204" pitchFamily="34" charset="0"/>
        </a:defRPr>
      </a:lvl7pPr>
      <a:lvl8pPr marL="1371600" algn="l" defTabSz="3359150" rtl="0" fontAlgn="base">
        <a:lnSpc>
          <a:spcPct val="90000"/>
        </a:lnSpc>
        <a:spcBef>
          <a:spcPct val="0"/>
        </a:spcBef>
        <a:spcAft>
          <a:spcPct val="0"/>
        </a:spcAft>
        <a:defRPr sz="16100">
          <a:solidFill>
            <a:schemeClr val="tx1"/>
          </a:solidFill>
          <a:latin typeface="Calibri Light" panose="020F0302020204030204" pitchFamily="34" charset="0"/>
        </a:defRPr>
      </a:lvl8pPr>
      <a:lvl9pPr marL="1828800" algn="l" defTabSz="3359150" rtl="0" fontAlgn="base">
        <a:lnSpc>
          <a:spcPct val="90000"/>
        </a:lnSpc>
        <a:spcBef>
          <a:spcPct val="0"/>
        </a:spcBef>
        <a:spcAft>
          <a:spcPct val="0"/>
        </a:spcAft>
        <a:defRPr sz="16100">
          <a:solidFill>
            <a:schemeClr val="tx1"/>
          </a:solidFill>
          <a:latin typeface="Calibri Light" panose="020F0302020204030204" pitchFamily="34" charset="0"/>
        </a:defRPr>
      </a:lvl9pPr>
    </p:titleStyle>
    <p:bodyStyle>
      <a:lvl1pPr marL="839788" indent="-839788" algn="l" defTabSz="3359150" rtl="0" fontAlgn="base">
        <a:lnSpc>
          <a:spcPct val="90000"/>
        </a:lnSpc>
        <a:spcBef>
          <a:spcPts val="3675"/>
        </a:spcBef>
        <a:spcAft>
          <a:spcPct val="0"/>
        </a:spcAft>
        <a:buFont typeface="Arial" panose="020B0604020202020204" pitchFamily="34" charset="0"/>
        <a:buChar char="•"/>
        <a:defRPr sz="10200" kern="1200">
          <a:solidFill>
            <a:schemeClr val="tx1"/>
          </a:solidFill>
          <a:latin typeface="+mn-lt"/>
          <a:ea typeface="+mn-ea"/>
          <a:cs typeface="+mn-cs"/>
        </a:defRPr>
      </a:lvl1pPr>
      <a:lvl2pPr marL="2519363" indent="-839788" algn="l" defTabSz="3359150" rtl="0" fontAlgn="base">
        <a:lnSpc>
          <a:spcPct val="90000"/>
        </a:lnSpc>
        <a:spcBef>
          <a:spcPts val="1838"/>
        </a:spcBef>
        <a:spcAft>
          <a:spcPct val="0"/>
        </a:spcAft>
        <a:buFont typeface="Arial" panose="020B0604020202020204" pitchFamily="34" charset="0"/>
        <a:buChar char="•"/>
        <a:defRPr sz="8800" kern="1200">
          <a:solidFill>
            <a:schemeClr val="tx1"/>
          </a:solidFill>
          <a:latin typeface="+mn-lt"/>
          <a:ea typeface="+mn-ea"/>
          <a:cs typeface="+mn-cs"/>
        </a:defRPr>
      </a:lvl2pPr>
      <a:lvl3pPr marL="4198938" indent="-839788" algn="l" defTabSz="3359150" rtl="0" fontAlgn="base">
        <a:lnSpc>
          <a:spcPct val="90000"/>
        </a:lnSpc>
        <a:spcBef>
          <a:spcPts val="1838"/>
        </a:spcBef>
        <a:spcAft>
          <a:spcPct val="0"/>
        </a:spcAft>
        <a:buFont typeface="Arial" panose="020B0604020202020204" pitchFamily="34" charset="0"/>
        <a:buChar char="•"/>
        <a:defRPr sz="7300" kern="1200">
          <a:solidFill>
            <a:schemeClr val="tx1"/>
          </a:solidFill>
          <a:latin typeface="+mn-lt"/>
          <a:ea typeface="+mn-ea"/>
          <a:cs typeface="+mn-cs"/>
        </a:defRPr>
      </a:lvl3pPr>
      <a:lvl4pPr marL="5878513" indent="-839788" algn="l" defTabSz="3359150" rtl="0" fontAlgn="base">
        <a:lnSpc>
          <a:spcPct val="90000"/>
        </a:lnSpc>
        <a:spcBef>
          <a:spcPts val="1838"/>
        </a:spcBef>
        <a:spcAft>
          <a:spcPct val="0"/>
        </a:spcAft>
        <a:buFont typeface="Arial" panose="020B0604020202020204" pitchFamily="34" charset="0"/>
        <a:buChar char="•"/>
        <a:defRPr sz="6600" kern="1200">
          <a:solidFill>
            <a:schemeClr val="tx1"/>
          </a:solidFill>
          <a:latin typeface="+mn-lt"/>
          <a:ea typeface="+mn-ea"/>
          <a:cs typeface="+mn-cs"/>
        </a:defRPr>
      </a:lvl4pPr>
      <a:lvl5pPr marL="7559675" indent="-839788" algn="l" defTabSz="3359150" rtl="0" fontAlgn="base">
        <a:lnSpc>
          <a:spcPct val="90000"/>
        </a:lnSpc>
        <a:spcBef>
          <a:spcPts val="1838"/>
        </a:spcBef>
        <a:spcAft>
          <a:spcPct val="0"/>
        </a:spcAft>
        <a:buFont typeface="Arial" panose="020B0604020202020204" pitchFamily="34" charset="0"/>
        <a:buChar char="•"/>
        <a:defRPr sz="6600" kern="1200">
          <a:solidFill>
            <a:schemeClr val="tx1"/>
          </a:solidFill>
          <a:latin typeface="+mn-lt"/>
          <a:ea typeface="+mn-ea"/>
          <a:cs typeface="+mn-cs"/>
        </a:defRPr>
      </a:lvl5pPr>
      <a:lvl6pPr marL="9239887" indent="-839990" algn="l" defTabSz="3359959" rtl="0" eaLnBrk="1" latinLnBrk="0" hangingPunct="1">
        <a:lnSpc>
          <a:spcPct val="90000"/>
        </a:lnSpc>
        <a:spcBef>
          <a:spcPts val="1838"/>
        </a:spcBef>
        <a:buFont typeface="Arial" panose="020B0604020202020204" pitchFamily="34" charset="0"/>
        <a:buChar char="•"/>
        <a:defRPr sz="6614" kern="1200">
          <a:solidFill>
            <a:schemeClr val="tx1"/>
          </a:solidFill>
          <a:latin typeface="+mn-lt"/>
          <a:ea typeface="+mn-ea"/>
          <a:cs typeface="+mn-cs"/>
        </a:defRPr>
      </a:lvl6pPr>
      <a:lvl7pPr marL="10919867" indent="-839990" algn="l" defTabSz="3359959" rtl="0" eaLnBrk="1" latinLnBrk="0" hangingPunct="1">
        <a:lnSpc>
          <a:spcPct val="90000"/>
        </a:lnSpc>
        <a:spcBef>
          <a:spcPts val="1838"/>
        </a:spcBef>
        <a:buFont typeface="Arial" panose="020B0604020202020204" pitchFamily="34" charset="0"/>
        <a:buChar char="•"/>
        <a:defRPr sz="6614" kern="1200">
          <a:solidFill>
            <a:schemeClr val="tx1"/>
          </a:solidFill>
          <a:latin typeface="+mn-lt"/>
          <a:ea typeface="+mn-ea"/>
          <a:cs typeface="+mn-cs"/>
        </a:defRPr>
      </a:lvl7pPr>
      <a:lvl8pPr marL="12599847" indent="-839990" algn="l" defTabSz="3359959" rtl="0" eaLnBrk="1" latinLnBrk="0" hangingPunct="1">
        <a:lnSpc>
          <a:spcPct val="90000"/>
        </a:lnSpc>
        <a:spcBef>
          <a:spcPts val="1838"/>
        </a:spcBef>
        <a:buFont typeface="Arial" panose="020B0604020202020204" pitchFamily="34" charset="0"/>
        <a:buChar char="•"/>
        <a:defRPr sz="6614" kern="1200">
          <a:solidFill>
            <a:schemeClr val="tx1"/>
          </a:solidFill>
          <a:latin typeface="+mn-lt"/>
          <a:ea typeface="+mn-ea"/>
          <a:cs typeface="+mn-cs"/>
        </a:defRPr>
      </a:lvl8pPr>
      <a:lvl9pPr marL="14279826" indent="-839990" algn="l" defTabSz="3359959" rtl="0" eaLnBrk="1" latinLnBrk="0" hangingPunct="1">
        <a:lnSpc>
          <a:spcPct val="90000"/>
        </a:lnSpc>
        <a:spcBef>
          <a:spcPts val="1838"/>
        </a:spcBef>
        <a:buFont typeface="Arial" panose="020B0604020202020204" pitchFamily="34" charset="0"/>
        <a:buChar char="•"/>
        <a:defRPr sz="6614" kern="1200">
          <a:solidFill>
            <a:schemeClr val="tx1"/>
          </a:solidFill>
          <a:latin typeface="+mn-lt"/>
          <a:ea typeface="+mn-ea"/>
          <a:cs typeface="+mn-cs"/>
        </a:defRPr>
      </a:lvl9pPr>
    </p:bodyStyle>
    <p:otherStyle>
      <a:defPPr>
        <a:defRPr lang="en-US"/>
      </a:defPPr>
      <a:lvl1pPr marL="0" algn="l" defTabSz="3359959" rtl="0" eaLnBrk="1" latinLnBrk="0" hangingPunct="1">
        <a:defRPr sz="6614" kern="1200">
          <a:solidFill>
            <a:schemeClr val="tx1"/>
          </a:solidFill>
          <a:latin typeface="+mn-lt"/>
          <a:ea typeface="+mn-ea"/>
          <a:cs typeface="+mn-cs"/>
        </a:defRPr>
      </a:lvl1pPr>
      <a:lvl2pPr marL="1679980" algn="l" defTabSz="3359959" rtl="0" eaLnBrk="1" latinLnBrk="0" hangingPunct="1">
        <a:defRPr sz="6614" kern="1200">
          <a:solidFill>
            <a:schemeClr val="tx1"/>
          </a:solidFill>
          <a:latin typeface="+mn-lt"/>
          <a:ea typeface="+mn-ea"/>
          <a:cs typeface="+mn-cs"/>
        </a:defRPr>
      </a:lvl2pPr>
      <a:lvl3pPr marL="3359959" algn="l" defTabSz="3359959" rtl="0" eaLnBrk="1" latinLnBrk="0" hangingPunct="1">
        <a:defRPr sz="6614" kern="1200">
          <a:solidFill>
            <a:schemeClr val="tx1"/>
          </a:solidFill>
          <a:latin typeface="+mn-lt"/>
          <a:ea typeface="+mn-ea"/>
          <a:cs typeface="+mn-cs"/>
        </a:defRPr>
      </a:lvl3pPr>
      <a:lvl4pPr marL="5039938" algn="l" defTabSz="3359959" rtl="0" eaLnBrk="1" latinLnBrk="0" hangingPunct="1">
        <a:defRPr sz="6614" kern="1200">
          <a:solidFill>
            <a:schemeClr val="tx1"/>
          </a:solidFill>
          <a:latin typeface="+mn-lt"/>
          <a:ea typeface="+mn-ea"/>
          <a:cs typeface="+mn-cs"/>
        </a:defRPr>
      </a:lvl4pPr>
      <a:lvl5pPr marL="6719918" algn="l" defTabSz="3359959" rtl="0" eaLnBrk="1" latinLnBrk="0" hangingPunct="1">
        <a:defRPr sz="6614" kern="1200">
          <a:solidFill>
            <a:schemeClr val="tx1"/>
          </a:solidFill>
          <a:latin typeface="+mn-lt"/>
          <a:ea typeface="+mn-ea"/>
          <a:cs typeface="+mn-cs"/>
        </a:defRPr>
      </a:lvl5pPr>
      <a:lvl6pPr marL="8399898" algn="l" defTabSz="3359959" rtl="0" eaLnBrk="1" latinLnBrk="0" hangingPunct="1">
        <a:defRPr sz="6614" kern="1200">
          <a:solidFill>
            <a:schemeClr val="tx1"/>
          </a:solidFill>
          <a:latin typeface="+mn-lt"/>
          <a:ea typeface="+mn-ea"/>
          <a:cs typeface="+mn-cs"/>
        </a:defRPr>
      </a:lvl6pPr>
      <a:lvl7pPr marL="10079878" algn="l" defTabSz="3359959" rtl="0" eaLnBrk="1" latinLnBrk="0" hangingPunct="1">
        <a:defRPr sz="6614" kern="1200">
          <a:solidFill>
            <a:schemeClr val="tx1"/>
          </a:solidFill>
          <a:latin typeface="+mn-lt"/>
          <a:ea typeface="+mn-ea"/>
          <a:cs typeface="+mn-cs"/>
        </a:defRPr>
      </a:lvl7pPr>
      <a:lvl8pPr marL="11759857" algn="l" defTabSz="3359959" rtl="0" eaLnBrk="1" latinLnBrk="0" hangingPunct="1">
        <a:defRPr sz="6614" kern="1200">
          <a:solidFill>
            <a:schemeClr val="tx1"/>
          </a:solidFill>
          <a:latin typeface="+mn-lt"/>
          <a:ea typeface="+mn-ea"/>
          <a:cs typeface="+mn-cs"/>
        </a:defRPr>
      </a:lvl8pPr>
      <a:lvl9pPr marL="13439837" algn="l" defTabSz="3359959" rtl="0" eaLnBrk="1" latinLnBrk="0" hangingPunct="1">
        <a:defRPr sz="66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33" name="Text Box 9">
            <a:extLst>
              <a:ext uri="{FF2B5EF4-FFF2-40B4-BE49-F238E27FC236}">
                <a16:creationId xmlns:a16="http://schemas.microsoft.com/office/drawing/2014/main" id="{EAEABA18-A057-9609-5EDF-4C433D81C3E2}"/>
              </a:ext>
            </a:extLst>
          </p:cNvPr>
          <p:cNvSpPr txBox="1">
            <a:spLocks noChangeArrowheads="1"/>
          </p:cNvSpPr>
          <p:nvPr/>
        </p:nvSpPr>
        <p:spPr bwMode="auto">
          <a:xfrm>
            <a:off x="11599070" y="449263"/>
            <a:ext cx="15621000" cy="3311525"/>
          </a:xfrm>
          <a:prstGeom prst="rect">
            <a:avLst/>
          </a:prstGeom>
          <a:noFill/>
          <a:ln w="76200">
            <a:solidFill>
              <a:schemeClr val="accent6">
                <a:lumMod val="50000"/>
              </a:schemeClr>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b="1" dirty="0">
                <a:solidFill>
                  <a:srgbClr val="385723"/>
                </a:solidFill>
                <a:latin typeface="Times New Roman" panose="02020603050405020304" pitchFamily="18" charset="0"/>
                <a:cs typeface="Times New Roman" panose="02020603050405020304" pitchFamily="18" charset="0"/>
              </a:rPr>
              <a:t>Title</a:t>
            </a:r>
            <a:r>
              <a:rPr lang="en-US" altLang="en-US" sz="6000" b="1" dirty="0">
                <a:latin typeface="Times New Roman" panose="02020603050405020304" pitchFamily="18" charset="0"/>
                <a:cs typeface="Times New Roman" panose="02020603050405020304" pitchFamily="18" charset="0"/>
              </a:rPr>
              <a:t> (</a:t>
            </a:r>
            <a:r>
              <a:rPr lang="en-US" altLang="en-US" sz="6000" dirty="0">
                <a:latin typeface="Times New Roman" panose="02020603050405020304" pitchFamily="18" charset="0"/>
                <a:cs typeface="Times New Roman" panose="02020603050405020304" pitchFamily="18" charset="0"/>
              </a:rPr>
              <a:t>Times New Roman, 60 point font.)</a:t>
            </a:r>
            <a:r>
              <a:rPr lang="en-US" altLang="en-US" sz="6000" b="1" dirty="0">
                <a:solidFill>
                  <a:srgbClr val="A50021"/>
                </a:solidFill>
                <a:latin typeface="Times New Roman" panose="02020603050405020304" pitchFamily="18" charset="0"/>
                <a:cs typeface="Times New Roman" panose="02020603050405020304" pitchFamily="18" charset="0"/>
              </a:rPr>
              <a:t> </a:t>
            </a:r>
          </a:p>
          <a:p>
            <a:pPr algn="ctr" eaLnBrk="1" hangingPunct="1"/>
            <a:r>
              <a:rPr lang="en-US" altLang="en-US" sz="5600" b="1" dirty="0">
                <a:latin typeface="Times New Roman" panose="02020603050405020304" pitchFamily="18" charset="0"/>
                <a:cs typeface="Times New Roman" panose="02020603050405020304" pitchFamily="18" charset="0"/>
              </a:rPr>
              <a:t>Authors (</a:t>
            </a:r>
            <a:r>
              <a:rPr lang="en-US" altLang="en-US" sz="5600" dirty="0">
                <a:latin typeface="Times New Roman" panose="02020603050405020304" pitchFamily="18" charset="0"/>
                <a:cs typeface="Times New Roman" panose="02020603050405020304" pitchFamily="18" charset="0"/>
              </a:rPr>
              <a:t>Times New Roman, 56 point font.)</a:t>
            </a:r>
            <a:r>
              <a:rPr lang="en-US" altLang="en-US" sz="5600" b="1" dirty="0">
                <a:latin typeface="Times New Roman" panose="02020603050405020304" pitchFamily="18" charset="0"/>
                <a:cs typeface="Times New Roman" panose="02020603050405020304" pitchFamily="18" charset="0"/>
              </a:rPr>
              <a:t> </a:t>
            </a:r>
          </a:p>
          <a:p>
            <a:pPr algn="ctr" eaLnBrk="1" hangingPunct="1"/>
            <a:r>
              <a:rPr lang="en-US" altLang="en-US" sz="4200" b="1" dirty="0">
                <a:latin typeface="Times New Roman" panose="02020603050405020304" pitchFamily="18" charset="0"/>
                <a:cs typeface="Times New Roman" panose="02020603050405020304" pitchFamily="18" charset="0"/>
              </a:rPr>
              <a:t>Affiliations (</a:t>
            </a:r>
            <a:r>
              <a:rPr lang="en-US" altLang="en-US" sz="4200" dirty="0">
                <a:latin typeface="Times New Roman" panose="02020603050405020304" pitchFamily="18" charset="0"/>
                <a:cs typeface="Times New Roman" panose="02020603050405020304" pitchFamily="18" charset="0"/>
              </a:rPr>
              <a:t>Times New Roman, 42  point font.)</a:t>
            </a:r>
            <a:endParaRPr lang="en-US" altLang="en-US" sz="4200" b="1" dirty="0">
              <a:latin typeface="Times New Roman" panose="02020603050405020304" pitchFamily="18" charset="0"/>
              <a:cs typeface="Times New Roman" panose="02020603050405020304" pitchFamily="18" charset="0"/>
            </a:endParaRPr>
          </a:p>
        </p:txBody>
      </p:sp>
      <p:sp>
        <p:nvSpPr>
          <p:cNvPr id="4098" name="Text Box 10">
            <a:extLst>
              <a:ext uri="{FF2B5EF4-FFF2-40B4-BE49-F238E27FC236}">
                <a16:creationId xmlns:a16="http://schemas.microsoft.com/office/drawing/2014/main" id="{C9803BA8-A447-513A-E965-E5CC8CD404F4}"/>
              </a:ext>
            </a:extLst>
          </p:cNvPr>
          <p:cNvSpPr txBox="1">
            <a:spLocks noChangeArrowheads="1"/>
          </p:cNvSpPr>
          <p:nvPr/>
        </p:nvSpPr>
        <p:spPr bwMode="auto">
          <a:xfrm>
            <a:off x="1236663" y="5208588"/>
            <a:ext cx="8589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9250" algn="l"/>
              </a:tabLst>
              <a:defRPr>
                <a:solidFill>
                  <a:schemeClr val="tx1"/>
                </a:solidFill>
                <a:latin typeface="Calibri" panose="020F0502020204030204" pitchFamily="34" charset="0"/>
              </a:defRPr>
            </a:lvl1pPr>
            <a:lvl2pPr marL="742950" indent="-285750">
              <a:tabLst>
                <a:tab pos="349250" algn="l"/>
              </a:tabLst>
              <a:defRPr>
                <a:solidFill>
                  <a:schemeClr val="tx1"/>
                </a:solidFill>
                <a:latin typeface="Calibri" panose="020F0502020204030204" pitchFamily="34" charset="0"/>
              </a:defRPr>
            </a:lvl2pPr>
            <a:lvl3pPr marL="1143000" indent="-228600">
              <a:tabLst>
                <a:tab pos="349250" algn="l"/>
              </a:tabLst>
              <a:defRPr>
                <a:solidFill>
                  <a:schemeClr val="tx1"/>
                </a:solidFill>
                <a:latin typeface="Calibri" panose="020F0502020204030204" pitchFamily="34" charset="0"/>
              </a:defRPr>
            </a:lvl3pPr>
            <a:lvl4pPr marL="1600200" indent="-228600">
              <a:tabLst>
                <a:tab pos="349250" algn="l"/>
              </a:tabLst>
              <a:defRPr>
                <a:solidFill>
                  <a:schemeClr val="tx1"/>
                </a:solidFill>
                <a:latin typeface="Calibri" panose="020F0502020204030204" pitchFamily="34" charset="0"/>
              </a:defRPr>
            </a:lvl4pPr>
            <a:lvl5pPr marL="2057400" indent="-228600">
              <a:tabLst>
                <a:tab pos="349250" algn="l"/>
              </a:tabLst>
              <a:defRPr>
                <a:solidFill>
                  <a:schemeClr val="tx1"/>
                </a:solidFill>
                <a:latin typeface="Calibri" panose="020F0502020204030204" pitchFamily="34" charset="0"/>
              </a:defRPr>
            </a:lvl5pPr>
            <a:lvl6pPr marL="2514600" indent="-228600" fontAlgn="base">
              <a:spcBef>
                <a:spcPct val="0"/>
              </a:spcBef>
              <a:spcAft>
                <a:spcPct val="0"/>
              </a:spcAft>
              <a:tabLst>
                <a:tab pos="349250" algn="l"/>
              </a:tabLst>
              <a:defRPr>
                <a:solidFill>
                  <a:schemeClr val="tx1"/>
                </a:solidFill>
                <a:latin typeface="Calibri" panose="020F0502020204030204" pitchFamily="34" charset="0"/>
              </a:defRPr>
            </a:lvl6pPr>
            <a:lvl7pPr marL="2971800" indent="-228600" fontAlgn="base">
              <a:spcBef>
                <a:spcPct val="0"/>
              </a:spcBef>
              <a:spcAft>
                <a:spcPct val="0"/>
              </a:spcAft>
              <a:tabLst>
                <a:tab pos="349250" algn="l"/>
              </a:tabLst>
              <a:defRPr>
                <a:solidFill>
                  <a:schemeClr val="tx1"/>
                </a:solidFill>
                <a:latin typeface="Calibri" panose="020F0502020204030204" pitchFamily="34" charset="0"/>
              </a:defRPr>
            </a:lvl7pPr>
            <a:lvl8pPr marL="3429000" indent="-228600" fontAlgn="base">
              <a:spcBef>
                <a:spcPct val="0"/>
              </a:spcBef>
              <a:spcAft>
                <a:spcPct val="0"/>
              </a:spcAft>
              <a:tabLst>
                <a:tab pos="349250" algn="l"/>
              </a:tabLst>
              <a:defRPr>
                <a:solidFill>
                  <a:schemeClr val="tx1"/>
                </a:solidFill>
                <a:latin typeface="Calibri" panose="020F0502020204030204" pitchFamily="34" charset="0"/>
              </a:defRPr>
            </a:lvl8pPr>
            <a:lvl9pPr marL="3886200" indent="-228600" fontAlgn="base">
              <a:spcBef>
                <a:spcPct val="0"/>
              </a:spcBef>
              <a:spcAft>
                <a:spcPct val="0"/>
              </a:spcAft>
              <a:tabLst>
                <a:tab pos="349250" algn="l"/>
              </a:tabLst>
              <a:defRPr>
                <a:solidFill>
                  <a:schemeClr val="tx1"/>
                </a:solidFill>
                <a:latin typeface="Calibri" panose="020F0502020204030204" pitchFamily="34" charset="0"/>
              </a:defRPr>
            </a:lvl9pPr>
          </a:lstStyle>
          <a:p>
            <a:pPr algn="ctr" eaLnBrk="1" hangingPunct="1"/>
            <a:r>
              <a:rPr lang="en-US" altLang="en-US" sz="4000" b="1">
                <a:latin typeface="Times New Roman" panose="02020603050405020304" pitchFamily="18" charset="0"/>
              </a:rPr>
              <a:t>INTRODUCTION </a:t>
            </a:r>
            <a:r>
              <a:rPr lang="en-US" altLang="en-US" sz="4000" b="1">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Times New Roman, 40-50 point font.)</a:t>
            </a:r>
            <a:endParaRPr lang="en-US" altLang="en-US" sz="4000">
              <a:latin typeface="Times New Roman" panose="02020603050405020304" pitchFamily="18" charset="0"/>
            </a:endParaRPr>
          </a:p>
        </p:txBody>
      </p:sp>
      <p:sp>
        <p:nvSpPr>
          <p:cNvPr id="4099" name="Text Box 2391">
            <a:extLst>
              <a:ext uri="{FF2B5EF4-FFF2-40B4-BE49-F238E27FC236}">
                <a16:creationId xmlns:a16="http://schemas.microsoft.com/office/drawing/2014/main" id="{0EC824F5-2FE7-4A84-1000-7177C4A8BF2D}"/>
              </a:ext>
            </a:extLst>
          </p:cNvPr>
          <p:cNvSpPr txBox="1">
            <a:spLocks noChangeArrowheads="1"/>
          </p:cNvSpPr>
          <p:nvPr/>
        </p:nvSpPr>
        <p:spPr bwMode="auto">
          <a:xfrm>
            <a:off x="1236663" y="12592050"/>
            <a:ext cx="8467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a:latin typeface="Times New Roman" panose="02020603050405020304" pitchFamily="18" charset="0"/>
                <a:cs typeface="Times New Roman" panose="02020603050405020304" pitchFamily="18" charset="0"/>
              </a:rPr>
              <a:t>OBJECTIVE AND </a:t>
            </a:r>
            <a:r>
              <a:rPr lang="en-CA" altLang="en-US" sz="4000" b="1" dirty="0">
                <a:solidFill>
                  <a:srgbClr val="202122"/>
                </a:solidFill>
                <a:latin typeface="Times New Roman" panose="02020603050405020304" pitchFamily="18" charset="0"/>
                <a:cs typeface="Times New Roman" panose="02020603050405020304" pitchFamily="18" charset="0"/>
              </a:rPr>
              <a:t>HYPOTHESES </a:t>
            </a:r>
            <a:r>
              <a:rPr lang="en-US" altLang="en-US" sz="4000" b="1" dirty="0">
                <a:latin typeface="Times New Roman" panose="02020603050405020304" pitchFamily="18" charset="0"/>
                <a:cs typeface="Times New Roman" panose="02020603050405020304" pitchFamily="18" charset="0"/>
              </a:rPr>
              <a:t>(</a:t>
            </a:r>
            <a:r>
              <a:rPr lang="en-US" altLang="en-US" sz="4000" dirty="0">
                <a:latin typeface="Times New Roman" panose="02020603050405020304" pitchFamily="18" charset="0"/>
                <a:cs typeface="Times New Roman" panose="02020603050405020304" pitchFamily="18" charset="0"/>
              </a:rPr>
              <a:t>Times New Roman, 40-50 point font.)</a:t>
            </a:r>
            <a:endParaRPr lang="en-US" altLang="en-US" sz="4000" b="1" dirty="0">
              <a:latin typeface="Times New Roman" panose="02020603050405020304" pitchFamily="18" charset="0"/>
              <a:cs typeface="Times New Roman" panose="02020603050405020304" pitchFamily="18" charset="0"/>
            </a:endParaRPr>
          </a:p>
        </p:txBody>
      </p:sp>
      <p:sp>
        <p:nvSpPr>
          <p:cNvPr id="4100" name="Text Box 2566">
            <a:extLst>
              <a:ext uri="{FF2B5EF4-FFF2-40B4-BE49-F238E27FC236}">
                <a16:creationId xmlns:a16="http://schemas.microsoft.com/office/drawing/2014/main" id="{5D5861D1-8592-6E20-420B-4B637BA9A63D}"/>
              </a:ext>
            </a:extLst>
          </p:cNvPr>
          <p:cNvSpPr txBox="1">
            <a:spLocks noChangeArrowheads="1"/>
          </p:cNvSpPr>
          <p:nvPr/>
        </p:nvSpPr>
        <p:spPr bwMode="auto">
          <a:xfrm>
            <a:off x="1320800" y="17438688"/>
            <a:ext cx="8469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a:latin typeface="Times New Roman" panose="02020603050405020304" pitchFamily="18" charset="0"/>
                <a:cs typeface="Times New Roman" panose="02020603050405020304" pitchFamily="18" charset="0"/>
              </a:rPr>
              <a:t>METHODS (</a:t>
            </a:r>
            <a:r>
              <a:rPr lang="en-US" altLang="en-US" sz="4000">
                <a:latin typeface="Times New Roman" panose="02020603050405020304" pitchFamily="18" charset="0"/>
                <a:cs typeface="Times New Roman" panose="02020603050405020304" pitchFamily="18" charset="0"/>
              </a:rPr>
              <a:t>Times New Roman, 40-50 point font.)</a:t>
            </a:r>
            <a:endParaRPr lang="en-US" altLang="en-US" sz="4000" b="1">
              <a:latin typeface="Times New Roman" panose="02020603050405020304" pitchFamily="18" charset="0"/>
              <a:cs typeface="Times New Roman" panose="02020603050405020304" pitchFamily="18" charset="0"/>
            </a:endParaRPr>
          </a:p>
        </p:txBody>
      </p:sp>
      <p:sp>
        <p:nvSpPr>
          <p:cNvPr id="7" name="Rectangle 3252">
            <a:extLst>
              <a:ext uri="{FF2B5EF4-FFF2-40B4-BE49-F238E27FC236}">
                <a16:creationId xmlns:a16="http://schemas.microsoft.com/office/drawing/2014/main" id="{F822D4DC-4315-9A91-63CC-CE64CF2FEDE1}"/>
              </a:ext>
            </a:extLst>
          </p:cNvPr>
          <p:cNvSpPr>
            <a:spLocks noChangeArrowheads="1"/>
          </p:cNvSpPr>
          <p:nvPr/>
        </p:nvSpPr>
        <p:spPr bwMode="auto">
          <a:xfrm>
            <a:off x="-17389475" y="-2832100"/>
            <a:ext cx="87312"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12" name="Rectangle 3253">
            <a:extLst>
              <a:ext uri="{FF2B5EF4-FFF2-40B4-BE49-F238E27FC236}">
                <a16:creationId xmlns:a16="http://schemas.microsoft.com/office/drawing/2014/main" id="{9EF7B88F-5D01-2F5B-CCD1-309208A6DFA2}"/>
              </a:ext>
            </a:extLst>
          </p:cNvPr>
          <p:cNvSpPr>
            <a:spLocks noChangeArrowheads="1"/>
          </p:cNvSpPr>
          <p:nvPr/>
        </p:nvSpPr>
        <p:spPr bwMode="auto">
          <a:xfrm>
            <a:off x="-17389475" y="-2657475"/>
            <a:ext cx="87312"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3" name="Rectangle 5426">
            <a:extLst>
              <a:ext uri="{FF2B5EF4-FFF2-40B4-BE49-F238E27FC236}">
                <a16:creationId xmlns:a16="http://schemas.microsoft.com/office/drawing/2014/main" id="{6738ECCA-D34F-ED5A-3BA7-A96D5BDB1503}"/>
              </a:ext>
            </a:extLst>
          </p:cNvPr>
          <p:cNvSpPr>
            <a:spLocks noChangeArrowheads="1"/>
          </p:cNvSpPr>
          <p:nvPr/>
        </p:nvSpPr>
        <p:spPr bwMode="auto">
          <a:xfrm>
            <a:off x="-17389475" y="-3006725"/>
            <a:ext cx="87312"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6" name="Rectangle 5428">
            <a:extLst>
              <a:ext uri="{FF2B5EF4-FFF2-40B4-BE49-F238E27FC236}">
                <a16:creationId xmlns:a16="http://schemas.microsoft.com/office/drawing/2014/main" id="{B1559D47-8D52-4304-D014-FF402055A551}"/>
              </a:ext>
            </a:extLst>
          </p:cNvPr>
          <p:cNvSpPr>
            <a:spLocks noChangeArrowheads="1"/>
          </p:cNvSpPr>
          <p:nvPr/>
        </p:nvSpPr>
        <p:spPr bwMode="auto">
          <a:xfrm>
            <a:off x="-17273588" y="-2890838"/>
            <a:ext cx="87313"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9" name="Rectangle 5430">
            <a:extLst>
              <a:ext uri="{FF2B5EF4-FFF2-40B4-BE49-F238E27FC236}">
                <a16:creationId xmlns:a16="http://schemas.microsoft.com/office/drawing/2014/main" id="{D402AE38-C19A-0971-6D07-D76F58AA7642}"/>
              </a:ext>
            </a:extLst>
          </p:cNvPr>
          <p:cNvSpPr>
            <a:spLocks noChangeArrowheads="1"/>
          </p:cNvSpPr>
          <p:nvPr/>
        </p:nvSpPr>
        <p:spPr bwMode="auto">
          <a:xfrm>
            <a:off x="-17156113" y="-2773363"/>
            <a:ext cx="87313"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16" name="Rectangle 5432">
            <a:extLst>
              <a:ext uri="{FF2B5EF4-FFF2-40B4-BE49-F238E27FC236}">
                <a16:creationId xmlns:a16="http://schemas.microsoft.com/office/drawing/2014/main" id="{E92B50A3-E6BB-6081-7979-B789B82E8CF1}"/>
              </a:ext>
            </a:extLst>
          </p:cNvPr>
          <p:cNvSpPr>
            <a:spLocks noChangeArrowheads="1"/>
          </p:cNvSpPr>
          <p:nvPr/>
        </p:nvSpPr>
        <p:spPr bwMode="auto">
          <a:xfrm>
            <a:off x="-17389475" y="-3006725"/>
            <a:ext cx="87312"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19" name="Rectangle 5434">
            <a:extLst>
              <a:ext uri="{FF2B5EF4-FFF2-40B4-BE49-F238E27FC236}">
                <a16:creationId xmlns:a16="http://schemas.microsoft.com/office/drawing/2014/main" id="{DE58ED76-225E-BB06-D812-02EBA9915232}"/>
              </a:ext>
            </a:extLst>
          </p:cNvPr>
          <p:cNvSpPr>
            <a:spLocks noChangeArrowheads="1"/>
          </p:cNvSpPr>
          <p:nvPr/>
        </p:nvSpPr>
        <p:spPr bwMode="auto">
          <a:xfrm>
            <a:off x="-17389475" y="-3006725"/>
            <a:ext cx="87312" cy="282575"/>
          </a:xfrm>
          <a:prstGeom prst="rect">
            <a:avLst/>
          </a:prstGeom>
          <a:noFill/>
          <a:ln>
            <a:noFill/>
          </a:ln>
          <a:effectLst/>
        </p:spPr>
        <p:txBody>
          <a:bodyPr lIns="70000" tIns="35000" rIns="70000" bIns="35000" anchor="ctr">
            <a:spAutoFit/>
          </a:bodyPr>
          <a:lstStyle/>
          <a:p>
            <a:pPr eaLnBrk="1" fontAlgn="auto" hangingPunct="1">
              <a:spcBef>
                <a:spcPts val="0"/>
              </a:spcBef>
              <a:spcAft>
                <a:spcPts val="0"/>
              </a:spcAft>
              <a:defRPr/>
            </a:pPr>
            <a:endParaRPr lang="en-US" sz="1378">
              <a:latin typeface="+mn-lt"/>
            </a:endParaRPr>
          </a:p>
        </p:txBody>
      </p:sp>
      <p:sp>
        <p:nvSpPr>
          <p:cNvPr id="4108" name="Text Box 3012">
            <a:extLst>
              <a:ext uri="{FF2B5EF4-FFF2-40B4-BE49-F238E27FC236}">
                <a16:creationId xmlns:a16="http://schemas.microsoft.com/office/drawing/2014/main" id="{804CFDD9-0803-95B2-83E3-90A85F4E8079}"/>
              </a:ext>
            </a:extLst>
          </p:cNvPr>
          <p:cNvSpPr txBox="1">
            <a:spLocks noChangeArrowheads="1"/>
          </p:cNvSpPr>
          <p:nvPr/>
        </p:nvSpPr>
        <p:spPr bwMode="auto">
          <a:xfrm>
            <a:off x="14530388" y="5208588"/>
            <a:ext cx="76946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a:latin typeface="Times New Roman" panose="02020603050405020304" pitchFamily="18" charset="0"/>
              </a:rPr>
              <a:t>RESULTS </a:t>
            </a:r>
            <a:r>
              <a:rPr lang="en-US" altLang="en-US" sz="4000" b="1">
                <a:latin typeface="Times New Roman" panose="02020603050405020304" pitchFamily="18" charset="0"/>
                <a:cs typeface="Times New Roman" panose="02020603050405020304" pitchFamily="18" charset="0"/>
              </a:rPr>
              <a:t>(</a:t>
            </a:r>
            <a:r>
              <a:rPr lang="en-US" altLang="en-US" sz="4000">
                <a:latin typeface="Times New Roman" panose="02020603050405020304" pitchFamily="18" charset="0"/>
                <a:cs typeface="Times New Roman" panose="02020603050405020304" pitchFamily="18" charset="0"/>
              </a:rPr>
              <a:t>Times New Roman, 40-50 point font.)</a:t>
            </a:r>
            <a:r>
              <a:rPr lang="en-US" altLang="en-US" sz="4000" b="1">
                <a:latin typeface="Times New Roman" panose="02020603050405020304" pitchFamily="18" charset="0"/>
              </a:rPr>
              <a:t> </a:t>
            </a:r>
          </a:p>
        </p:txBody>
      </p:sp>
      <p:sp>
        <p:nvSpPr>
          <p:cNvPr id="2" name="Text Box 2080">
            <a:extLst>
              <a:ext uri="{FF2B5EF4-FFF2-40B4-BE49-F238E27FC236}">
                <a16:creationId xmlns:a16="http://schemas.microsoft.com/office/drawing/2014/main" id="{18462431-04CC-BD22-4B9D-4716B0978E0A}"/>
              </a:ext>
            </a:extLst>
          </p:cNvPr>
          <p:cNvSpPr txBox="1">
            <a:spLocks noChangeArrowheads="1"/>
          </p:cNvSpPr>
          <p:nvPr/>
        </p:nvSpPr>
        <p:spPr bwMode="auto">
          <a:xfrm>
            <a:off x="26069925" y="12371388"/>
            <a:ext cx="8259763" cy="1938337"/>
          </a:xfrm>
          <a:prstGeom prst="rect">
            <a:avLst/>
          </a:prstGeom>
          <a:noFill/>
          <a:ln w="9525">
            <a:noFill/>
            <a:miter lim="800000"/>
            <a:headEnd/>
            <a:tailEnd/>
          </a:ln>
        </p:spPr>
        <p:txBody>
          <a:bodyPr>
            <a:spAutoFit/>
          </a:bodyPr>
          <a:lstStyle>
            <a:lvl1pPr>
              <a:tabLst>
                <a:tab pos="0" algn="l"/>
              </a:tabLst>
              <a:defRPr>
                <a:solidFill>
                  <a:schemeClr val="tx1"/>
                </a:solidFill>
                <a:latin typeface="Calibri" panose="020F0502020204030204" pitchFamily="34" charset="0"/>
              </a:defRPr>
            </a:lvl1pPr>
            <a:lvl2pPr marL="742950" indent="-285750">
              <a:tabLst>
                <a:tab pos="0" algn="l"/>
              </a:tabLst>
              <a:defRPr>
                <a:solidFill>
                  <a:schemeClr val="tx1"/>
                </a:solidFill>
                <a:latin typeface="Calibri" panose="020F0502020204030204" pitchFamily="34" charset="0"/>
              </a:defRPr>
            </a:lvl2pPr>
            <a:lvl3pPr marL="1143000" indent="-228600">
              <a:tabLst>
                <a:tab pos="0" algn="l"/>
              </a:tabLst>
              <a:defRPr>
                <a:solidFill>
                  <a:schemeClr val="tx1"/>
                </a:solidFill>
                <a:latin typeface="Calibri" panose="020F0502020204030204" pitchFamily="34" charset="0"/>
              </a:defRPr>
            </a:lvl3pPr>
            <a:lvl4pPr marL="1600200" indent="-228600">
              <a:tabLst>
                <a:tab pos="0" algn="l"/>
              </a:tabLst>
              <a:defRPr>
                <a:solidFill>
                  <a:schemeClr val="tx1"/>
                </a:solidFill>
                <a:latin typeface="Calibri" panose="020F0502020204030204" pitchFamily="34" charset="0"/>
              </a:defRPr>
            </a:lvl4pPr>
            <a:lvl5pPr marL="2057400" indent="-228600">
              <a:tabLst>
                <a:tab pos="0"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Lst>
              <a:defRPr>
                <a:solidFill>
                  <a:schemeClr val="tx1"/>
                </a:solidFill>
                <a:latin typeface="Calibri" panose="020F0502020204030204" pitchFamily="34" charset="0"/>
              </a:defRPr>
            </a:lvl9pPr>
          </a:lstStyle>
          <a:p>
            <a:pPr algn="ctr" eaLnBrk="1" hangingPunct="1"/>
            <a:r>
              <a:rPr lang="en-US" altLang="en-US" sz="4000" b="1">
                <a:latin typeface="Times New Roman" panose="02020603050405020304" pitchFamily="18" charset="0"/>
                <a:cs typeface="Times New Roman" panose="02020603050405020304" pitchFamily="18" charset="0"/>
              </a:rPr>
              <a:t>DISCUSSION &amp; FUTURE STUDIES OR CONCLUSIONS (</a:t>
            </a:r>
            <a:r>
              <a:rPr lang="en-US" altLang="en-US" sz="4000">
                <a:latin typeface="Times New Roman" panose="02020603050405020304" pitchFamily="18" charset="0"/>
                <a:cs typeface="Times New Roman" panose="02020603050405020304" pitchFamily="18" charset="0"/>
              </a:rPr>
              <a:t>Times New Roman, 40-50 point font.)</a:t>
            </a:r>
            <a:endParaRPr lang="en-US" altLang="en-US" sz="4000" b="1">
              <a:latin typeface="Times New Roman" panose="02020603050405020304" pitchFamily="18" charset="0"/>
              <a:cs typeface="Times New Roman" panose="02020603050405020304" pitchFamily="18" charset="0"/>
            </a:endParaRPr>
          </a:p>
        </p:txBody>
      </p:sp>
      <p:sp>
        <p:nvSpPr>
          <p:cNvPr id="4110" name="Text Box 2301">
            <a:extLst>
              <a:ext uri="{FF2B5EF4-FFF2-40B4-BE49-F238E27FC236}">
                <a16:creationId xmlns:a16="http://schemas.microsoft.com/office/drawing/2014/main" id="{DB2A7300-87CD-C22F-7209-37E8675F6DCA}"/>
              </a:ext>
            </a:extLst>
          </p:cNvPr>
          <p:cNvSpPr txBox="1">
            <a:spLocks noChangeArrowheads="1"/>
          </p:cNvSpPr>
          <p:nvPr/>
        </p:nvSpPr>
        <p:spPr bwMode="auto">
          <a:xfrm>
            <a:off x="28619450" y="21774150"/>
            <a:ext cx="4183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54225" indent="-20542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C00000"/>
                </a:solidFill>
                <a:latin typeface="Times New Roman" panose="02020603050405020304" pitchFamily="18" charset="0"/>
                <a:cs typeface="Times New Roman" panose="02020603050405020304" pitchFamily="18" charset="0"/>
              </a:rPr>
              <a:t>REFERENCES </a:t>
            </a:r>
          </a:p>
        </p:txBody>
      </p:sp>
      <p:sp>
        <p:nvSpPr>
          <p:cNvPr id="27" name="Rectangle 26">
            <a:extLst>
              <a:ext uri="{FF2B5EF4-FFF2-40B4-BE49-F238E27FC236}">
                <a16:creationId xmlns:a16="http://schemas.microsoft.com/office/drawing/2014/main" id="{AF66DD26-8B2D-BCEF-7A9E-5A8933CABCE9}"/>
              </a:ext>
            </a:extLst>
          </p:cNvPr>
          <p:cNvSpPr/>
          <p:nvPr/>
        </p:nvSpPr>
        <p:spPr>
          <a:xfrm>
            <a:off x="474663" y="4065588"/>
            <a:ext cx="34975800" cy="20696237"/>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78"/>
          </a:p>
        </p:txBody>
      </p:sp>
      <p:sp>
        <p:nvSpPr>
          <p:cNvPr id="4" name="Text Box 10">
            <a:extLst>
              <a:ext uri="{FF2B5EF4-FFF2-40B4-BE49-F238E27FC236}">
                <a16:creationId xmlns:a16="http://schemas.microsoft.com/office/drawing/2014/main" id="{CBA725D4-DF6F-C254-3006-B6FBF5F66853}"/>
              </a:ext>
            </a:extLst>
          </p:cNvPr>
          <p:cNvSpPr txBox="1">
            <a:spLocks noChangeArrowheads="1"/>
          </p:cNvSpPr>
          <p:nvPr/>
        </p:nvSpPr>
        <p:spPr bwMode="auto">
          <a:xfrm>
            <a:off x="1238250" y="7097713"/>
            <a:ext cx="9774238" cy="3292475"/>
          </a:xfrm>
          <a:prstGeom prst="rect">
            <a:avLst/>
          </a:prstGeom>
          <a:noFill/>
          <a:ln w="9525">
            <a:noFill/>
            <a:miter lim="800000"/>
            <a:headEnd/>
            <a:tailEnd/>
          </a:ln>
        </p:spPr>
        <p:txBody>
          <a:bodyPr>
            <a:spAutoFit/>
          </a:bodyPr>
          <a:lstStyle/>
          <a:p>
            <a:pPr marL="53340" algn="just" eaLnBrk="1" fontAlgn="auto" hangingPunct="1">
              <a:spcBef>
                <a:spcPts val="319"/>
              </a:spcBef>
              <a:spcAft>
                <a:spcPts val="0"/>
              </a:spcAft>
              <a:defRPr/>
            </a:pPr>
            <a:r>
              <a:rPr lang="en-US" sz="3000" dirty="0">
                <a:latin typeface="Times New Roman" panose="02020603050405020304" pitchFamily="18" charset="0"/>
                <a:ea typeface="Times New Roman" panose="02020603050405020304" pitchFamily="18" charset="0"/>
              </a:rPr>
              <a:t>This</a:t>
            </a:r>
            <a:r>
              <a:rPr lang="en-US" sz="3000" spc="-1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section</a:t>
            </a:r>
            <a:r>
              <a:rPr lang="en-US" sz="3000" spc="-1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should</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include</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background</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information</a:t>
            </a:r>
            <a:r>
              <a:rPr lang="en-US" sz="3000" spc="-1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order</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to</a:t>
            </a:r>
            <a:r>
              <a:rPr lang="en-US" sz="3000" spc="-18"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introduce</a:t>
            </a:r>
            <a:r>
              <a:rPr lang="en-US" sz="3000" spc="-1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the</a:t>
            </a:r>
            <a:r>
              <a:rPr lang="en-US" sz="3000" spc="-1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current</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study, its importance to the literature, and its impact on society. The introduction should also clearly characterize the scientific</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question</a:t>
            </a:r>
            <a:r>
              <a:rPr lang="en-US" sz="3000" spc="-1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being</a:t>
            </a:r>
            <a:r>
              <a:rPr lang="en-US" sz="3000" spc="-1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investigated.</a:t>
            </a:r>
            <a:r>
              <a:rPr lang="en-US" sz="3000" spc="-14" dirty="0">
                <a:latin typeface="Times New Roman" panose="02020603050405020304" pitchFamily="18" charset="0"/>
                <a:ea typeface="Times New Roman" panose="02020603050405020304" pitchFamily="18" charset="0"/>
              </a:rPr>
              <a:t> It can include some fig. if it is necessary. </a:t>
            </a:r>
            <a:r>
              <a:rPr lang="en-US" sz="3000" dirty="0">
                <a:latin typeface="Times New Roman" panose="02020603050405020304" pitchFamily="18" charset="0"/>
                <a:ea typeface="Times New Roman" panose="02020603050405020304" pitchFamily="18" charset="0"/>
              </a:rPr>
              <a:t>This</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section</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should</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be</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written</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using</a:t>
            </a:r>
            <a:r>
              <a:rPr lang="en-US" sz="3000" spc="-1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Times</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New</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Roman,</a:t>
            </a:r>
            <a:r>
              <a:rPr lang="en-US" sz="3000" spc="-7"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28-40</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point</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font.</a:t>
            </a:r>
            <a:endParaRPr lang="en-CA" sz="3000" dirty="0">
              <a:latin typeface="Times New Roman" panose="02020603050405020304" pitchFamily="18" charset="0"/>
              <a:ea typeface="Times New Roman" panose="02020603050405020304" pitchFamily="18" charset="0"/>
            </a:endParaRPr>
          </a:p>
          <a:p>
            <a:pPr algn="just" eaLnBrk="1" fontAlgn="auto" hangingPunct="1">
              <a:spcBef>
                <a:spcPts val="0"/>
              </a:spcBef>
              <a:spcAft>
                <a:spcPts val="0"/>
              </a:spcAft>
              <a:tabLst>
                <a:tab pos="349996" algn="l"/>
              </a:tabLst>
              <a:defRPr/>
            </a:pPr>
            <a:endParaRPr lang="en-US" sz="2800" dirty="0">
              <a:latin typeface="Times New Roman" pitchFamily="18" charset="0"/>
            </a:endParaRPr>
          </a:p>
        </p:txBody>
      </p:sp>
      <p:sp>
        <p:nvSpPr>
          <p:cNvPr id="10" name="Text Box 2566">
            <a:extLst>
              <a:ext uri="{FF2B5EF4-FFF2-40B4-BE49-F238E27FC236}">
                <a16:creationId xmlns:a16="http://schemas.microsoft.com/office/drawing/2014/main" id="{B5A8134B-39F9-2CCA-3BC2-9514C6F3A012}"/>
              </a:ext>
            </a:extLst>
          </p:cNvPr>
          <p:cNvSpPr txBox="1">
            <a:spLocks noChangeArrowheads="1"/>
          </p:cNvSpPr>
          <p:nvPr/>
        </p:nvSpPr>
        <p:spPr bwMode="auto">
          <a:xfrm>
            <a:off x="1238250" y="19373850"/>
            <a:ext cx="9771063" cy="4708525"/>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en-US" sz="3000">
                <a:latin typeface="Times New Roman" panose="02020603050405020304" pitchFamily="18" charset="0"/>
                <a:cs typeface="Times New Roman" panose="02020603050405020304" pitchFamily="18" charset="0"/>
              </a:rPr>
              <a:t>Materials and Methods used in the study should be briefly explained in this section. For example, what essential reagents were used, what patients or tissue samples were studied, what special techniques were applied and how, and what type of study was performed. When relevant, information regarding statistical comparisons should be provided. This section should also demonstrate how the methods used by the authors will address the questions presented in the introduction section. This section should be written using Times New Roman, 28-40 point font.</a:t>
            </a:r>
            <a:endParaRPr lang="en-US" altLang="en-US" sz="3000" b="1">
              <a:latin typeface="Times New Roman" panose="02020603050405020304" pitchFamily="18" charset="0"/>
              <a:cs typeface="Times New Roman" panose="02020603050405020304" pitchFamily="18" charset="0"/>
            </a:endParaRPr>
          </a:p>
        </p:txBody>
      </p:sp>
      <p:sp>
        <p:nvSpPr>
          <p:cNvPr id="11" name="Text Box 10">
            <a:extLst>
              <a:ext uri="{FF2B5EF4-FFF2-40B4-BE49-F238E27FC236}">
                <a16:creationId xmlns:a16="http://schemas.microsoft.com/office/drawing/2014/main" id="{40CE8883-FF36-F461-AB50-CF12E88DDBB7}"/>
              </a:ext>
            </a:extLst>
          </p:cNvPr>
          <p:cNvSpPr txBox="1">
            <a:spLocks noChangeArrowheads="1"/>
          </p:cNvSpPr>
          <p:nvPr/>
        </p:nvSpPr>
        <p:spPr bwMode="auto">
          <a:xfrm>
            <a:off x="12214225" y="6662738"/>
            <a:ext cx="12007850" cy="4708525"/>
          </a:xfrm>
          <a:prstGeom prst="rect">
            <a:avLst/>
          </a:prstGeom>
          <a:noFill/>
          <a:ln w="9525">
            <a:noFill/>
            <a:miter lim="800000"/>
            <a:headEnd/>
            <a:tailEnd/>
          </a:ln>
        </p:spPr>
        <p:txBody>
          <a:bodyPr>
            <a:spAutoFit/>
          </a:bodyPr>
          <a:lstStyle/>
          <a:p>
            <a:pPr marL="53340" algn="just" eaLnBrk="1" fontAlgn="auto" hangingPunct="1">
              <a:spcBef>
                <a:spcPts val="319"/>
              </a:spcBef>
              <a:spcAft>
                <a:spcPts val="0"/>
              </a:spcAft>
              <a:defRPr/>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This section</a:t>
            </a:r>
            <a:r>
              <a:rPr lang="en-US" sz="3000" spc="-1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should</a:t>
            </a:r>
            <a:r>
              <a:rPr lang="en-US" sz="3000" spc="-1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include</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summary</a:t>
            </a:r>
            <a:r>
              <a:rPr lang="en-US" sz="3000" spc="-1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of any</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significant positive and/or negative results and</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should</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be</a:t>
            </a:r>
            <a:r>
              <a:rPr lang="en-US" sz="3000" spc="-4"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presented</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as</a:t>
            </a:r>
            <a:r>
              <a:rPr lang="en-US" sz="3000" spc="-14"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concisely</a:t>
            </a:r>
            <a:r>
              <a:rPr lang="en-US" sz="3000" spc="-18"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as</a:t>
            </a:r>
            <a:r>
              <a:rPr lang="en-US" sz="3000" spc="-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possible</a:t>
            </a:r>
            <a:r>
              <a:rPr lang="en-CA"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Make sure any conclusions you later reach are supported by the data presented here. This section can also include one embedded figure or table to support the presented results. Be sure that the figure/table is clearly labeled, that its caption is informative, and that the data presented in the figure is referred to within the abstract text. A sample figure has been provided below. This section should be written using Times New Roman, 28-40</a:t>
            </a:r>
            <a:r>
              <a:rPr lang="en-US" sz="3000" spc="-4"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point</a:t>
            </a:r>
            <a:r>
              <a:rPr lang="en-US" sz="3000" spc="-11" dirty="0">
                <a:latin typeface="Times New Roman" panose="02020603050405020304" pitchFamily="18" charset="0"/>
                <a:ea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rPr>
              <a:t>font</a:t>
            </a:r>
            <a:endParaRPr lang="en-CA" sz="3000" dirty="0">
              <a:latin typeface="Times New Roman" panose="02020603050405020304" pitchFamily="18" charset="0"/>
              <a:ea typeface="Times New Roman" panose="02020603050405020304" pitchFamily="18" charset="0"/>
            </a:endParaRPr>
          </a:p>
          <a:p>
            <a:pPr algn="just" eaLnBrk="1" fontAlgn="auto" hangingPunct="1">
              <a:spcBef>
                <a:spcPts val="0"/>
              </a:spcBef>
              <a:spcAft>
                <a:spcPts val="0"/>
              </a:spcAft>
              <a:defRPr/>
            </a:pPr>
            <a:r>
              <a:rPr lang="en-US" sz="3000" dirty="0">
                <a:latin typeface="Times New Roman" panose="02020603050405020304" pitchFamily="18" charset="0"/>
                <a:ea typeface="Times New Roman" panose="02020603050405020304" pitchFamily="18" charset="0"/>
              </a:rPr>
              <a:t> </a:t>
            </a:r>
            <a:endParaRPr lang="en-CA" sz="3000" dirty="0">
              <a:latin typeface="Times New Roman" panose="02020603050405020304" pitchFamily="18" charset="0"/>
              <a:ea typeface="Times New Roman" panose="02020603050405020304" pitchFamily="18" charset="0"/>
            </a:endParaRPr>
          </a:p>
          <a:p>
            <a:pPr algn="just" eaLnBrk="1" fontAlgn="auto" hangingPunct="1">
              <a:spcBef>
                <a:spcPts val="0"/>
              </a:spcBef>
              <a:spcAft>
                <a:spcPts val="0"/>
              </a:spcAft>
              <a:tabLst>
                <a:tab pos="349996" algn="l"/>
              </a:tabLst>
              <a:defRPr/>
            </a:pPr>
            <a:endParaRPr lang="en-US" sz="3000" dirty="0">
              <a:latin typeface="Times New Roman" pitchFamily="18" charset="0"/>
            </a:endParaRPr>
          </a:p>
        </p:txBody>
      </p:sp>
      <p:sp>
        <p:nvSpPr>
          <p:cNvPr id="26" name="Text Box 2080">
            <a:extLst>
              <a:ext uri="{FF2B5EF4-FFF2-40B4-BE49-F238E27FC236}">
                <a16:creationId xmlns:a16="http://schemas.microsoft.com/office/drawing/2014/main" id="{FDBC074D-DD40-864F-B80B-673F35E7D745}"/>
              </a:ext>
            </a:extLst>
          </p:cNvPr>
          <p:cNvSpPr txBox="1">
            <a:spLocks noChangeArrowheads="1"/>
          </p:cNvSpPr>
          <p:nvPr/>
        </p:nvSpPr>
        <p:spPr bwMode="auto">
          <a:xfrm>
            <a:off x="25163463" y="14627225"/>
            <a:ext cx="9753600" cy="2862263"/>
          </a:xfrm>
          <a:prstGeom prst="rect">
            <a:avLst/>
          </a:prstGeom>
          <a:noFill/>
          <a:ln w="9525">
            <a:noFill/>
            <a:miter lim="800000"/>
            <a:headEnd/>
            <a:tailEnd/>
          </a:ln>
        </p:spPr>
        <p:txBody>
          <a:bodyPr>
            <a:spAutoFit/>
          </a:bodyPr>
          <a:lstStyle>
            <a:lvl1pPr marL="52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325"/>
              </a:spcBef>
            </a:pPr>
            <a:r>
              <a:rPr lang="en-US" altLang="en-US" sz="3000">
                <a:latin typeface="Times New Roman" panose="02020603050405020304" pitchFamily="18" charset="0"/>
                <a:cs typeface="Times New Roman" panose="02020603050405020304" pitchFamily="18" charset="0"/>
              </a:rPr>
              <a:t>Discussion or Conclusions should be stated concisely and should state the implications and significance of the data presented. Do not introduce or defend concepts not considered in the body of the abstract. This section could also include recommendations for future studies. This section should be written using Times New Roman, 28-40 point font</a:t>
            </a:r>
            <a:endParaRPr lang="en-CA" altLang="en-US" sz="3000">
              <a:latin typeface="Times New Roman" panose="02020603050405020304" pitchFamily="18" charset="0"/>
              <a:cs typeface="Times New Roman" panose="02020603050405020304" pitchFamily="18" charset="0"/>
            </a:endParaRPr>
          </a:p>
        </p:txBody>
      </p:sp>
      <p:sp>
        <p:nvSpPr>
          <p:cNvPr id="28" name="Text Box 2566">
            <a:extLst>
              <a:ext uri="{FF2B5EF4-FFF2-40B4-BE49-F238E27FC236}">
                <a16:creationId xmlns:a16="http://schemas.microsoft.com/office/drawing/2014/main" id="{4DD8E219-805A-CE3B-7E34-A32D626C6171}"/>
              </a:ext>
            </a:extLst>
          </p:cNvPr>
          <p:cNvSpPr txBox="1">
            <a:spLocks noChangeArrowheads="1"/>
          </p:cNvSpPr>
          <p:nvPr/>
        </p:nvSpPr>
        <p:spPr bwMode="auto">
          <a:xfrm>
            <a:off x="1236663" y="14644688"/>
            <a:ext cx="9774237" cy="1476375"/>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en-US" sz="3000">
                <a:latin typeface="Times New Roman" panose="02020603050405020304" pitchFamily="18" charset="0"/>
                <a:cs typeface="Times New Roman" panose="02020603050405020304" pitchFamily="18" charset="0"/>
              </a:rPr>
              <a:t>This section should state the objectives and hypotheses if any very clearly. This section should be written using Times New Roman, 28-40 point font</a:t>
            </a:r>
            <a:endParaRPr lang="en-US" altLang="en-US" sz="3000" b="1">
              <a:latin typeface="Times New Roman" panose="02020603050405020304" pitchFamily="18" charset="0"/>
              <a:cs typeface="Times New Roman" panose="02020603050405020304" pitchFamily="18" charset="0"/>
            </a:endParaRPr>
          </a:p>
        </p:txBody>
      </p:sp>
      <p:pic>
        <p:nvPicPr>
          <p:cNvPr id="4117" name="Picture 14" descr="Graphical user interface, text, application, Word&#10;&#10;Description automatically generated">
            <a:extLst>
              <a:ext uri="{FF2B5EF4-FFF2-40B4-BE49-F238E27FC236}">
                <a16:creationId xmlns:a16="http://schemas.microsoft.com/office/drawing/2014/main" id="{7B4B5554-02CA-5CEA-D427-3A7C1DFE0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239" t="39452" r="24512" b="44243"/>
          <a:stretch>
            <a:fillRect/>
          </a:stretch>
        </p:blipFill>
        <p:spPr bwMode="auto">
          <a:xfrm>
            <a:off x="12490450" y="10525125"/>
            <a:ext cx="110188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a:extLst>
              <a:ext uri="{FF2B5EF4-FFF2-40B4-BE49-F238E27FC236}">
                <a16:creationId xmlns:a16="http://schemas.microsoft.com/office/drawing/2014/main" id="{EAEABA18-A057-9609-5EDF-4C433D81C3E2}"/>
              </a:ext>
            </a:extLst>
          </p:cNvPr>
          <p:cNvSpPr txBox="1">
            <a:spLocks noChangeArrowheads="1"/>
          </p:cNvSpPr>
          <p:nvPr/>
        </p:nvSpPr>
        <p:spPr bwMode="auto">
          <a:xfrm>
            <a:off x="27677269" y="510443"/>
            <a:ext cx="7045020" cy="3311525"/>
          </a:xfrm>
          <a:prstGeom prst="rect">
            <a:avLst/>
          </a:prstGeom>
          <a:noFill/>
          <a:ln w="76200">
            <a:no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b="1" dirty="0">
                <a:solidFill>
                  <a:srgbClr val="385723"/>
                </a:solidFill>
                <a:latin typeface="Times New Roman" panose="02020603050405020304" pitchFamily="18" charset="0"/>
                <a:cs typeface="Times New Roman" panose="02020603050405020304" pitchFamily="18" charset="0"/>
              </a:rPr>
              <a:t>put your institutional logo here</a:t>
            </a:r>
            <a:endParaRPr lang="en-US" altLang="en-US" sz="42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heme majmmad university">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majmmad university" id="{2B7036A4-D2DE-6C4C-8E99-63074DB404F8}" vid="{43E398D1-89B6-9F43-8762-47D34CC69B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majmmad university</Template>
  <TotalTime>13269</TotalTime>
  <Words>445</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Theme majmmad university</vt:lpstr>
      <vt:lpstr>PowerPoint Presentation</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 of Medicine</dc:creator>
  <cp:lastModifiedBy>احمد عادل الرفاعي</cp:lastModifiedBy>
  <cp:revision>1067</cp:revision>
  <cp:lastPrinted>2023-02-23T16:55:10Z</cp:lastPrinted>
  <dcterms:created xsi:type="dcterms:W3CDTF">2005-03-24T21:29:16Z</dcterms:created>
  <dcterms:modified xsi:type="dcterms:W3CDTF">2023-10-31T16:22:57Z</dcterms:modified>
</cp:coreProperties>
</file>