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72" r:id="rId1"/>
  </p:sldMasterIdLst>
  <p:sldIdLst>
    <p:sldId id="256" r:id="rId2"/>
    <p:sldId id="271" r:id="rId3"/>
    <p:sldId id="273" r:id="rId4"/>
    <p:sldId id="272" r:id="rId5"/>
  </p:sldIdLst>
  <p:sldSz cx="10968038" cy="7723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820D"/>
    <a:srgbClr val="566831"/>
    <a:srgbClr val="F0F1E8"/>
    <a:srgbClr val="498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83"/>
    <p:restoredTop sz="95807"/>
  </p:normalViewPr>
  <p:slideViewPr>
    <p:cSldViewPr snapToGrid="0">
      <p:cViewPr varScale="1">
        <p:scale>
          <a:sx n="103" d="100"/>
          <a:sy n="103" d="100"/>
        </p:scale>
        <p:origin x="67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603" y="1263957"/>
            <a:ext cx="9322832" cy="2688814"/>
          </a:xfrm>
        </p:spPr>
        <p:txBody>
          <a:bodyPr anchor="b"/>
          <a:lstStyle>
            <a:lvl1pPr algn="ctr">
              <a:defRPr sz="6757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05" y="4056462"/>
            <a:ext cx="8226029" cy="1864649"/>
          </a:xfrm>
        </p:spPr>
        <p:txBody>
          <a:bodyPr/>
          <a:lstStyle>
            <a:lvl1pPr marL="0" indent="0" algn="ctr">
              <a:buNone/>
              <a:defRPr sz="2703"/>
            </a:lvl1pPr>
            <a:lvl2pPr marL="514899" indent="0" algn="ctr">
              <a:buNone/>
              <a:defRPr sz="2252"/>
            </a:lvl2pPr>
            <a:lvl3pPr marL="1029797" indent="0" algn="ctr">
              <a:buNone/>
              <a:defRPr sz="2027"/>
            </a:lvl3pPr>
            <a:lvl4pPr marL="1544696" indent="0" algn="ctr">
              <a:buNone/>
              <a:defRPr sz="1802"/>
            </a:lvl4pPr>
            <a:lvl5pPr marL="2059595" indent="0" algn="ctr">
              <a:buNone/>
              <a:defRPr sz="1802"/>
            </a:lvl5pPr>
            <a:lvl6pPr marL="2574493" indent="0" algn="ctr">
              <a:buNone/>
              <a:defRPr sz="1802"/>
            </a:lvl6pPr>
            <a:lvl7pPr marL="3089392" indent="0" algn="ctr">
              <a:buNone/>
              <a:defRPr sz="1802"/>
            </a:lvl7pPr>
            <a:lvl8pPr marL="3604290" indent="0" algn="ctr">
              <a:buNone/>
              <a:defRPr sz="1802"/>
            </a:lvl8pPr>
            <a:lvl9pPr marL="4119189" indent="0" algn="ctr">
              <a:buNone/>
              <a:defRPr sz="1802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158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42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003" y="411188"/>
            <a:ext cx="2364983" cy="6545045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53" y="411188"/>
            <a:ext cx="6957849" cy="6545045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293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511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341" y="1925436"/>
            <a:ext cx="9459933" cy="3212631"/>
          </a:xfrm>
        </p:spPr>
        <p:txBody>
          <a:bodyPr anchor="b"/>
          <a:lstStyle>
            <a:lvl1pPr>
              <a:defRPr sz="6757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341" y="5168460"/>
            <a:ext cx="9459933" cy="1689447"/>
          </a:xfrm>
        </p:spPr>
        <p:txBody>
          <a:bodyPr/>
          <a:lstStyle>
            <a:lvl1pPr marL="0" indent="0">
              <a:buNone/>
              <a:defRPr sz="2703">
                <a:solidFill>
                  <a:schemeClr val="tx1"/>
                </a:solidFill>
              </a:defRPr>
            </a:lvl1pPr>
            <a:lvl2pPr marL="514899" indent="0">
              <a:buNone/>
              <a:defRPr sz="2252">
                <a:solidFill>
                  <a:schemeClr val="tx1">
                    <a:tint val="75000"/>
                  </a:schemeClr>
                </a:solidFill>
              </a:defRPr>
            </a:lvl2pPr>
            <a:lvl3pPr marL="1029797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3pPr>
            <a:lvl4pPr marL="1544696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4pPr>
            <a:lvl5pPr marL="2059595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5pPr>
            <a:lvl6pPr marL="2574493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6pPr>
            <a:lvl7pPr marL="3089392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7pPr>
            <a:lvl8pPr marL="3604290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8pPr>
            <a:lvl9pPr marL="4119189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722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53" y="2055941"/>
            <a:ext cx="4661416" cy="490029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2569" y="2055941"/>
            <a:ext cx="4661416" cy="490029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596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481" y="411190"/>
            <a:ext cx="9459933" cy="149279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483" y="1893254"/>
            <a:ext cx="4639993" cy="927855"/>
          </a:xfrm>
        </p:spPr>
        <p:txBody>
          <a:bodyPr anchor="b"/>
          <a:lstStyle>
            <a:lvl1pPr marL="0" indent="0">
              <a:buNone/>
              <a:defRPr sz="2703" b="1"/>
            </a:lvl1pPr>
            <a:lvl2pPr marL="514899" indent="0">
              <a:buNone/>
              <a:defRPr sz="2252" b="1"/>
            </a:lvl2pPr>
            <a:lvl3pPr marL="1029797" indent="0">
              <a:buNone/>
              <a:defRPr sz="2027" b="1"/>
            </a:lvl3pPr>
            <a:lvl4pPr marL="1544696" indent="0">
              <a:buNone/>
              <a:defRPr sz="1802" b="1"/>
            </a:lvl4pPr>
            <a:lvl5pPr marL="2059595" indent="0">
              <a:buNone/>
              <a:defRPr sz="1802" b="1"/>
            </a:lvl5pPr>
            <a:lvl6pPr marL="2574493" indent="0">
              <a:buNone/>
              <a:defRPr sz="1802" b="1"/>
            </a:lvl6pPr>
            <a:lvl7pPr marL="3089392" indent="0">
              <a:buNone/>
              <a:defRPr sz="1802" b="1"/>
            </a:lvl7pPr>
            <a:lvl8pPr marL="3604290" indent="0">
              <a:buNone/>
              <a:defRPr sz="1802" b="1"/>
            </a:lvl8pPr>
            <a:lvl9pPr marL="4119189" indent="0">
              <a:buNone/>
              <a:defRPr sz="1802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483" y="2821109"/>
            <a:ext cx="4639993" cy="414942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2570" y="1893254"/>
            <a:ext cx="4662845" cy="927855"/>
          </a:xfrm>
        </p:spPr>
        <p:txBody>
          <a:bodyPr anchor="b"/>
          <a:lstStyle>
            <a:lvl1pPr marL="0" indent="0">
              <a:buNone/>
              <a:defRPr sz="2703" b="1"/>
            </a:lvl1pPr>
            <a:lvl2pPr marL="514899" indent="0">
              <a:buNone/>
              <a:defRPr sz="2252" b="1"/>
            </a:lvl2pPr>
            <a:lvl3pPr marL="1029797" indent="0">
              <a:buNone/>
              <a:defRPr sz="2027" b="1"/>
            </a:lvl3pPr>
            <a:lvl4pPr marL="1544696" indent="0">
              <a:buNone/>
              <a:defRPr sz="1802" b="1"/>
            </a:lvl4pPr>
            <a:lvl5pPr marL="2059595" indent="0">
              <a:buNone/>
              <a:defRPr sz="1802" b="1"/>
            </a:lvl5pPr>
            <a:lvl6pPr marL="2574493" indent="0">
              <a:buNone/>
              <a:defRPr sz="1802" b="1"/>
            </a:lvl6pPr>
            <a:lvl7pPr marL="3089392" indent="0">
              <a:buNone/>
              <a:defRPr sz="1802" b="1"/>
            </a:lvl7pPr>
            <a:lvl8pPr marL="3604290" indent="0">
              <a:buNone/>
              <a:defRPr sz="1802" b="1"/>
            </a:lvl8pPr>
            <a:lvl9pPr marL="4119189" indent="0">
              <a:buNone/>
              <a:defRPr sz="1802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2570" y="2821109"/>
            <a:ext cx="4662845" cy="414942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650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249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033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481" y="514879"/>
            <a:ext cx="3537478" cy="1802077"/>
          </a:xfrm>
        </p:spPr>
        <p:txBody>
          <a:bodyPr anchor="b"/>
          <a:lstStyle>
            <a:lvl1pPr>
              <a:defRPr sz="3604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845" y="1111998"/>
            <a:ext cx="5552569" cy="5488469"/>
          </a:xfrm>
        </p:spPr>
        <p:txBody>
          <a:bodyPr/>
          <a:lstStyle>
            <a:lvl1pPr>
              <a:defRPr sz="3604"/>
            </a:lvl1pPr>
            <a:lvl2pPr>
              <a:defRPr sz="3153"/>
            </a:lvl2pPr>
            <a:lvl3pPr>
              <a:defRPr sz="2703"/>
            </a:lvl3pPr>
            <a:lvl4pPr>
              <a:defRPr sz="2252"/>
            </a:lvl4pPr>
            <a:lvl5pPr>
              <a:defRPr sz="2252"/>
            </a:lvl5pPr>
            <a:lvl6pPr>
              <a:defRPr sz="2252"/>
            </a:lvl6pPr>
            <a:lvl7pPr>
              <a:defRPr sz="2252"/>
            </a:lvl7pPr>
            <a:lvl8pPr>
              <a:defRPr sz="2252"/>
            </a:lvl8pPr>
            <a:lvl9pPr>
              <a:defRPr sz="2252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481" y="2316957"/>
            <a:ext cx="3537478" cy="4292448"/>
          </a:xfrm>
        </p:spPr>
        <p:txBody>
          <a:bodyPr/>
          <a:lstStyle>
            <a:lvl1pPr marL="0" indent="0">
              <a:buNone/>
              <a:defRPr sz="1802"/>
            </a:lvl1pPr>
            <a:lvl2pPr marL="514899" indent="0">
              <a:buNone/>
              <a:defRPr sz="1577"/>
            </a:lvl2pPr>
            <a:lvl3pPr marL="1029797" indent="0">
              <a:buNone/>
              <a:defRPr sz="1351"/>
            </a:lvl3pPr>
            <a:lvl4pPr marL="1544696" indent="0">
              <a:buNone/>
              <a:defRPr sz="1126"/>
            </a:lvl4pPr>
            <a:lvl5pPr marL="2059595" indent="0">
              <a:buNone/>
              <a:defRPr sz="1126"/>
            </a:lvl5pPr>
            <a:lvl6pPr marL="2574493" indent="0">
              <a:buNone/>
              <a:defRPr sz="1126"/>
            </a:lvl6pPr>
            <a:lvl7pPr marL="3089392" indent="0">
              <a:buNone/>
              <a:defRPr sz="1126"/>
            </a:lvl7pPr>
            <a:lvl8pPr marL="3604290" indent="0">
              <a:buNone/>
              <a:defRPr sz="1126"/>
            </a:lvl8pPr>
            <a:lvl9pPr marL="4119189" indent="0">
              <a:buNone/>
              <a:defRPr sz="1126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463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481" y="514879"/>
            <a:ext cx="3537478" cy="1802077"/>
          </a:xfrm>
        </p:spPr>
        <p:txBody>
          <a:bodyPr anchor="b"/>
          <a:lstStyle>
            <a:lvl1pPr>
              <a:defRPr sz="3604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45" y="1111998"/>
            <a:ext cx="5552569" cy="5488469"/>
          </a:xfrm>
        </p:spPr>
        <p:txBody>
          <a:bodyPr anchor="t"/>
          <a:lstStyle>
            <a:lvl1pPr marL="0" indent="0">
              <a:buNone/>
              <a:defRPr sz="3604"/>
            </a:lvl1pPr>
            <a:lvl2pPr marL="514899" indent="0">
              <a:buNone/>
              <a:defRPr sz="3153"/>
            </a:lvl2pPr>
            <a:lvl3pPr marL="1029797" indent="0">
              <a:buNone/>
              <a:defRPr sz="2703"/>
            </a:lvl3pPr>
            <a:lvl4pPr marL="1544696" indent="0">
              <a:buNone/>
              <a:defRPr sz="2252"/>
            </a:lvl4pPr>
            <a:lvl5pPr marL="2059595" indent="0">
              <a:buNone/>
              <a:defRPr sz="2252"/>
            </a:lvl5pPr>
            <a:lvl6pPr marL="2574493" indent="0">
              <a:buNone/>
              <a:defRPr sz="2252"/>
            </a:lvl6pPr>
            <a:lvl7pPr marL="3089392" indent="0">
              <a:buNone/>
              <a:defRPr sz="2252"/>
            </a:lvl7pPr>
            <a:lvl8pPr marL="3604290" indent="0">
              <a:buNone/>
              <a:defRPr sz="2252"/>
            </a:lvl8pPr>
            <a:lvl9pPr marL="4119189" indent="0">
              <a:buNone/>
              <a:defRPr sz="2252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481" y="2316957"/>
            <a:ext cx="3537478" cy="4292448"/>
          </a:xfrm>
        </p:spPr>
        <p:txBody>
          <a:bodyPr/>
          <a:lstStyle>
            <a:lvl1pPr marL="0" indent="0">
              <a:buNone/>
              <a:defRPr sz="1802"/>
            </a:lvl1pPr>
            <a:lvl2pPr marL="514899" indent="0">
              <a:buNone/>
              <a:defRPr sz="1577"/>
            </a:lvl2pPr>
            <a:lvl3pPr marL="1029797" indent="0">
              <a:buNone/>
              <a:defRPr sz="1351"/>
            </a:lvl3pPr>
            <a:lvl4pPr marL="1544696" indent="0">
              <a:buNone/>
              <a:defRPr sz="1126"/>
            </a:lvl4pPr>
            <a:lvl5pPr marL="2059595" indent="0">
              <a:buNone/>
              <a:defRPr sz="1126"/>
            </a:lvl5pPr>
            <a:lvl6pPr marL="2574493" indent="0">
              <a:buNone/>
              <a:defRPr sz="1126"/>
            </a:lvl6pPr>
            <a:lvl7pPr marL="3089392" indent="0">
              <a:buNone/>
              <a:defRPr sz="1126"/>
            </a:lvl7pPr>
            <a:lvl8pPr marL="3604290" indent="0">
              <a:buNone/>
              <a:defRPr sz="1126"/>
            </a:lvl8pPr>
            <a:lvl9pPr marL="4119189" indent="0">
              <a:buNone/>
              <a:defRPr sz="1126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763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053" y="411190"/>
            <a:ext cx="9459933" cy="149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053" y="2055941"/>
            <a:ext cx="9459933" cy="4900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052" y="7158253"/>
            <a:ext cx="2467809" cy="411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0EBC6-D0FD-D54D-9DCC-B11D652D2BC3}" type="datetimeFigureOut">
              <a:rPr lang="ar-SA" smtClean="0"/>
              <a:t>19/07/45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3163" y="7158253"/>
            <a:ext cx="3701713" cy="411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6177" y="7158253"/>
            <a:ext cx="2467809" cy="411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7B3E9-9708-0F45-A8CE-5282D52E7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118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9797" rtl="1" eaLnBrk="1" latinLnBrk="0" hangingPunct="1">
        <a:lnSpc>
          <a:spcPct val="90000"/>
        </a:lnSpc>
        <a:spcBef>
          <a:spcPct val="0"/>
        </a:spcBef>
        <a:buNone/>
        <a:defRPr sz="49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449" indent="-257449" algn="r" defTabSz="1029797" rtl="1" eaLnBrk="1" latinLnBrk="0" hangingPunct="1">
        <a:lnSpc>
          <a:spcPct val="90000"/>
        </a:lnSpc>
        <a:spcBef>
          <a:spcPts val="1126"/>
        </a:spcBef>
        <a:buFont typeface="Arial" panose="020B0604020202020204" pitchFamily="34" charset="0"/>
        <a:buChar char="•"/>
        <a:defRPr sz="3153" kern="1200">
          <a:solidFill>
            <a:schemeClr val="tx1"/>
          </a:solidFill>
          <a:latin typeface="+mn-lt"/>
          <a:ea typeface="+mn-ea"/>
          <a:cs typeface="+mn-cs"/>
        </a:defRPr>
      </a:lvl1pPr>
      <a:lvl2pPr marL="772348" indent="-257449" algn="r" defTabSz="1029797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3" kern="1200">
          <a:solidFill>
            <a:schemeClr val="tx1"/>
          </a:solidFill>
          <a:latin typeface="+mn-lt"/>
          <a:ea typeface="+mn-ea"/>
          <a:cs typeface="+mn-cs"/>
        </a:defRPr>
      </a:lvl2pPr>
      <a:lvl3pPr marL="1287247" indent="-257449" algn="r" defTabSz="1029797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2" kern="1200">
          <a:solidFill>
            <a:schemeClr val="tx1"/>
          </a:solidFill>
          <a:latin typeface="+mn-lt"/>
          <a:ea typeface="+mn-ea"/>
          <a:cs typeface="+mn-cs"/>
        </a:defRPr>
      </a:lvl3pPr>
      <a:lvl4pPr marL="1802145" indent="-257449" algn="r" defTabSz="1029797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4pPr>
      <a:lvl5pPr marL="2317044" indent="-257449" algn="r" defTabSz="1029797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5pPr>
      <a:lvl6pPr marL="2831943" indent="-257449" algn="r" defTabSz="1029797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6pPr>
      <a:lvl7pPr marL="3346841" indent="-257449" algn="r" defTabSz="1029797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7pPr>
      <a:lvl8pPr marL="3861740" indent="-257449" algn="r" defTabSz="1029797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8pPr>
      <a:lvl9pPr marL="4376638" indent="-257449" algn="r" defTabSz="1029797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29797" rtl="1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1pPr>
      <a:lvl2pPr marL="514899" algn="r" defTabSz="1029797" rtl="1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2pPr>
      <a:lvl3pPr marL="1029797" algn="r" defTabSz="1029797" rtl="1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3pPr>
      <a:lvl4pPr marL="1544696" algn="r" defTabSz="1029797" rtl="1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4pPr>
      <a:lvl5pPr marL="2059595" algn="r" defTabSz="1029797" rtl="1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5pPr>
      <a:lvl6pPr marL="2574493" algn="r" defTabSz="1029797" rtl="1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6pPr>
      <a:lvl7pPr marL="3089392" algn="r" defTabSz="1029797" rtl="1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7pPr>
      <a:lvl8pPr marL="3604290" algn="r" defTabSz="1029797" rtl="1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8pPr>
      <a:lvl9pPr marL="4119189" algn="r" defTabSz="1029797" rtl="1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صورة تحتوي على بناء, مستطيل, ملكية, نافذة أو شباك&#10;&#10;تم إنشاء الوصف تلقائياً">
            <a:extLst>
              <a:ext uri="{FF2B5EF4-FFF2-40B4-BE49-F238E27FC236}">
                <a16:creationId xmlns:a16="http://schemas.microsoft.com/office/drawing/2014/main" id="{C3BDA525-4A77-F5B7-A1ED-EE61C8BD9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00"/>
            <a:ext cx="10968038" cy="7977188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D64C21B4-92DD-3232-86E7-76DB0AC4E1C5}"/>
              </a:ext>
            </a:extLst>
          </p:cNvPr>
          <p:cNvSpPr txBox="1"/>
          <p:nvPr/>
        </p:nvSpPr>
        <p:spPr>
          <a:xfrm>
            <a:off x="1087721" y="4333064"/>
            <a:ext cx="879259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457200" rtl="0" eaLnBrk="1" latinLnBrk="0" hangingPunct="1"/>
            <a:r>
              <a:rPr lang="ar-SA" sz="36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عنوان البحث</a:t>
            </a:r>
          </a:p>
          <a:p>
            <a:pPr marL="0" algn="ctr" defTabSz="457200" rtl="0" eaLnBrk="1" latinLnBrk="0" hangingPunct="1"/>
            <a:endParaRPr lang="ar-SA" sz="3600" dirty="0">
              <a:solidFill>
                <a:srgbClr val="56683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r>
              <a:rPr lang="en" sz="3600" dirty="0" err="1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Sakkal</a:t>
            </a:r>
            <a:r>
              <a:rPr lang="en" sz="36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" sz="3600" dirty="0" err="1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Majalla</a:t>
            </a:r>
            <a:r>
              <a:rPr lang="ar-SA" sz="36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نوع الخط </a:t>
            </a:r>
          </a:p>
          <a:p>
            <a:pPr marL="0" algn="ctr" defTabSz="457200" rtl="0" eaLnBrk="1" latinLnBrk="0" hangingPunct="1"/>
            <a:r>
              <a:rPr lang="ar-SA" sz="36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حجم الخط ٣٦ </a:t>
            </a:r>
          </a:p>
        </p:txBody>
      </p:sp>
      <p:pic>
        <p:nvPicPr>
          <p:cNvPr id="13" name="صورة 12" descr="صورة تحتوي على نص, بطاقة العمل, شعار, الخط&#10;&#10;تم إنشاء الوصف تلقائياً">
            <a:extLst>
              <a:ext uri="{FF2B5EF4-FFF2-40B4-BE49-F238E27FC236}">
                <a16:creationId xmlns:a16="http://schemas.microsoft.com/office/drawing/2014/main" id="{7FE4B275-ED1B-3C88-12C6-4A9731322D9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46480" y="-764192"/>
            <a:ext cx="2100109" cy="2000141"/>
          </a:xfrm>
          <a:prstGeom prst="rect">
            <a:avLst/>
          </a:prstGeom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358B469A-A831-2984-B3C8-DDC015914B9A}"/>
              </a:ext>
            </a:extLst>
          </p:cNvPr>
          <p:cNvSpPr/>
          <p:nvPr/>
        </p:nvSpPr>
        <p:spPr>
          <a:xfrm>
            <a:off x="311948" y="7425031"/>
            <a:ext cx="10268805" cy="62278"/>
          </a:xfrm>
          <a:prstGeom prst="rect">
            <a:avLst/>
          </a:prstGeom>
          <a:solidFill>
            <a:srgbClr val="5668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622798" rtl="0" eaLnBrk="1" latinLnBrk="0" hangingPunct="1"/>
            <a:endParaRPr lang="ar-SA" sz="2452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A050748C-22DF-0FD2-9969-8D9C54C645DD}"/>
              </a:ext>
            </a:extLst>
          </p:cNvPr>
          <p:cNvSpPr txBox="1"/>
          <p:nvPr/>
        </p:nvSpPr>
        <p:spPr>
          <a:xfrm>
            <a:off x="7920318" y="82148"/>
            <a:ext cx="22994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457200" rtl="1" eaLnBrk="1" latinLnBrk="0" hangingPunct="1"/>
            <a:r>
              <a:rPr lang="ar-SA" sz="18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مُؤتَمَر جَامِعة </a:t>
            </a:r>
            <a:r>
              <a:rPr lang="ar-SA" sz="1800" dirty="0" smtClean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المجمَعة </a:t>
            </a:r>
          </a:p>
          <a:p>
            <a:pPr marL="0" algn="ctr" defTabSz="457200" rtl="1" eaLnBrk="1" latinLnBrk="0" hangingPunct="1"/>
            <a:r>
              <a:rPr lang="ar-SA" sz="1800" dirty="0" smtClean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لِلسَّكْتة </a:t>
            </a:r>
            <a:r>
              <a:rPr lang="ar-SA" sz="18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الدِّماغيَّة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EB02A426-BB8D-0548-7705-45E2B4E7D171}"/>
              </a:ext>
            </a:extLst>
          </p:cNvPr>
          <p:cNvSpPr txBox="1"/>
          <p:nvPr/>
        </p:nvSpPr>
        <p:spPr>
          <a:xfrm>
            <a:off x="787059" y="82148"/>
            <a:ext cx="2138082" cy="711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1400" b="1" dirty="0" err="1">
                <a:solidFill>
                  <a:srgbClr val="A9820D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Majmaah</a:t>
            </a:r>
            <a:r>
              <a:rPr lang="en-US" sz="1400" b="1" dirty="0">
                <a:solidFill>
                  <a:srgbClr val="A9820D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University </a:t>
            </a:r>
            <a:endParaRPr lang="en-US" sz="1400" b="1" dirty="0" smtClean="0">
              <a:solidFill>
                <a:srgbClr val="A9820D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en-US" sz="1400" b="1" dirty="0" smtClean="0">
                <a:solidFill>
                  <a:srgbClr val="A9820D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Stroke </a:t>
            </a:r>
            <a:r>
              <a:rPr lang="en-US" sz="1400" b="1" dirty="0">
                <a:solidFill>
                  <a:srgbClr val="A9820D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Conference</a:t>
            </a:r>
            <a:endParaRPr lang="en-US" sz="600" dirty="0">
              <a:solidFill>
                <a:srgbClr val="A9820D"/>
              </a:solidFill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40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صورة 12" descr="صورة تحتوي على نص, بطاقة العمل, شعار, الخط&#10;&#10;تم إنشاء الوصف تلقائياً">
            <a:extLst>
              <a:ext uri="{FF2B5EF4-FFF2-40B4-BE49-F238E27FC236}">
                <a16:creationId xmlns:a16="http://schemas.microsoft.com/office/drawing/2014/main" id="{9EF478C0-7B39-17BC-F88C-EB052F85762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378" y="5223701"/>
            <a:ext cx="2624413" cy="2499487"/>
          </a:xfrm>
          <a:prstGeom prst="rect">
            <a:avLst/>
          </a:prstGeom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B8DC1B45-875E-08A7-788E-7A1AA99287F1}"/>
              </a:ext>
            </a:extLst>
          </p:cNvPr>
          <p:cNvSpPr/>
          <p:nvPr/>
        </p:nvSpPr>
        <p:spPr>
          <a:xfrm>
            <a:off x="525855" y="7404979"/>
            <a:ext cx="10268805" cy="62278"/>
          </a:xfrm>
          <a:prstGeom prst="rect">
            <a:avLst/>
          </a:prstGeom>
          <a:solidFill>
            <a:srgbClr val="5668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622798" rtl="1" eaLnBrk="1" latinLnBrk="0" hangingPunct="1"/>
            <a:endParaRPr lang="ar-SA" sz="2452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D018E113-19DF-46A0-D57D-7F9D6CD5D0F6}"/>
              </a:ext>
            </a:extLst>
          </p:cNvPr>
          <p:cNvSpPr/>
          <p:nvPr/>
        </p:nvSpPr>
        <p:spPr>
          <a:xfrm>
            <a:off x="0" y="0"/>
            <a:ext cx="10968038" cy="62278"/>
          </a:xfrm>
          <a:prstGeom prst="rect">
            <a:avLst/>
          </a:prstGeom>
          <a:solidFill>
            <a:srgbClr val="A9820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622798" rtl="1" eaLnBrk="1" latinLnBrk="0" hangingPunct="1"/>
            <a:endParaRPr lang="ar-SA" sz="2452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FA40084A-D29C-8661-C637-B74C16A53E79}"/>
              </a:ext>
            </a:extLst>
          </p:cNvPr>
          <p:cNvSpPr txBox="1"/>
          <p:nvPr/>
        </p:nvSpPr>
        <p:spPr>
          <a:xfrm>
            <a:off x="2436019" y="1945177"/>
            <a:ext cx="6096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457200" rtl="0" eaLnBrk="1" latinLnBrk="0" hangingPunct="1"/>
            <a:endParaRPr lang="ar-SA" sz="3200" dirty="0">
              <a:solidFill>
                <a:srgbClr val="A9820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r>
              <a:rPr lang="ar-SA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العنوان</a:t>
            </a:r>
          </a:p>
          <a:p>
            <a:pPr marL="0" algn="ctr" defTabSz="457200" rtl="0" eaLnBrk="1" latinLnBrk="0" hangingPunct="1"/>
            <a:r>
              <a:rPr lang="en" sz="3200" dirty="0" err="1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Sakkal</a:t>
            </a:r>
            <a:r>
              <a:rPr lang="en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" sz="3200" dirty="0" err="1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Majalla</a:t>
            </a:r>
            <a:r>
              <a:rPr lang="ar-SA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نوع الخط </a:t>
            </a:r>
          </a:p>
          <a:p>
            <a:pPr marL="0" algn="ctr" defTabSz="457200" rtl="0" eaLnBrk="1" latinLnBrk="0" hangingPunct="1"/>
            <a:r>
              <a:rPr lang="ar-SA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حجم الخط ٣٢</a:t>
            </a:r>
            <a:endParaRPr lang="ar-SA" sz="2400" dirty="0">
              <a:solidFill>
                <a:srgbClr val="A9820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endParaRPr lang="ar-SA" sz="2400" dirty="0">
              <a:solidFill>
                <a:srgbClr val="A9820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r>
              <a:rPr lang="ar-SA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المحتوى</a:t>
            </a:r>
          </a:p>
          <a:p>
            <a:pPr marL="0" algn="ctr" defTabSz="457200" rtl="0" eaLnBrk="1" latinLnBrk="0" hangingPunct="1"/>
            <a:r>
              <a:rPr lang="en" sz="2400" dirty="0" err="1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Sakkal</a:t>
            </a:r>
            <a:r>
              <a:rPr lang="en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" sz="2400" dirty="0" err="1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Majalla</a:t>
            </a:r>
            <a:r>
              <a:rPr lang="ar-SA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نوع الخط </a:t>
            </a:r>
          </a:p>
          <a:p>
            <a:pPr marL="0" algn="ctr" defTabSz="457200" rtl="0" eaLnBrk="1" latinLnBrk="0" hangingPunct="1"/>
            <a:r>
              <a:rPr lang="ar-SA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حجم الخط ٢٤</a:t>
            </a:r>
          </a:p>
        </p:txBody>
      </p:sp>
    </p:spTree>
    <p:extLst>
      <p:ext uri="{BB962C8B-B14F-4D97-AF65-F5344CB8AC3E}">
        <p14:creationId xmlns:p14="http://schemas.microsoft.com/office/powerpoint/2010/main" val="1769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صورة 12" descr="صورة تحتوي على نص, بطاقة العمل, شعار, الخط&#10;&#10;تم إنشاء الوصف تلقائياً">
            <a:extLst>
              <a:ext uri="{FF2B5EF4-FFF2-40B4-BE49-F238E27FC236}">
                <a16:creationId xmlns:a16="http://schemas.microsoft.com/office/drawing/2014/main" id="{9EF478C0-7B39-17BC-F88C-EB052F85762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378" y="5223701"/>
            <a:ext cx="2624413" cy="2499487"/>
          </a:xfrm>
          <a:prstGeom prst="rect">
            <a:avLst/>
          </a:prstGeom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B8DC1B45-875E-08A7-788E-7A1AA99287F1}"/>
              </a:ext>
            </a:extLst>
          </p:cNvPr>
          <p:cNvSpPr/>
          <p:nvPr/>
        </p:nvSpPr>
        <p:spPr>
          <a:xfrm>
            <a:off x="525855" y="7404979"/>
            <a:ext cx="10268805" cy="62278"/>
          </a:xfrm>
          <a:prstGeom prst="rect">
            <a:avLst/>
          </a:prstGeom>
          <a:solidFill>
            <a:srgbClr val="5668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622798" rtl="1" eaLnBrk="1" latinLnBrk="0" hangingPunct="1"/>
            <a:endParaRPr lang="ar-SA" sz="2452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D018E113-19DF-46A0-D57D-7F9D6CD5D0F6}"/>
              </a:ext>
            </a:extLst>
          </p:cNvPr>
          <p:cNvSpPr/>
          <p:nvPr/>
        </p:nvSpPr>
        <p:spPr>
          <a:xfrm>
            <a:off x="0" y="0"/>
            <a:ext cx="10968038" cy="62278"/>
          </a:xfrm>
          <a:prstGeom prst="rect">
            <a:avLst/>
          </a:prstGeom>
          <a:solidFill>
            <a:srgbClr val="A9820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622798" rtl="1" eaLnBrk="1" latinLnBrk="0" hangingPunct="1"/>
            <a:endParaRPr lang="ar-SA" sz="2452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FA40084A-D29C-8661-C637-B74C16A53E79}"/>
              </a:ext>
            </a:extLst>
          </p:cNvPr>
          <p:cNvSpPr txBox="1"/>
          <p:nvPr/>
        </p:nvSpPr>
        <p:spPr>
          <a:xfrm>
            <a:off x="2436019" y="1945177"/>
            <a:ext cx="6096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457200" rtl="0" eaLnBrk="1" latinLnBrk="0" hangingPunct="1"/>
            <a:endParaRPr lang="ar-SA" sz="3200" dirty="0">
              <a:solidFill>
                <a:srgbClr val="A9820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r>
              <a:rPr lang="ar-SA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العنوان</a:t>
            </a:r>
          </a:p>
          <a:p>
            <a:pPr marL="0" algn="ctr" defTabSz="457200" rtl="0" eaLnBrk="1" latinLnBrk="0" hangingPunct="1"/>
            <a:r>
              <a:rPr lang="en" sz="3200" dirty="0" err="1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Sakkal</a:t>
            </a:r>
            <a:r>
              <a:rPr lang="en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" sz="3200" dirty="0" err="1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Majalla</a:t>
            </a:r>
            <a:r>
              <a:rPr lang="ar-SA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نوع الخط </a:t>
            </a:r>
          </a:p>
          <a:p>
            <a:pPr marL="0" algn="ctr" defTabSz="457200" rtl="0" eaLnBrk="1" latinLnBrk="0" hangingPunct="1"/>
            <a:r>
              <a:rPr lang="ar-SA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حجم الخط ٣٢</a:t>
            </a:r>
            <a:endParaRPr lang="ar-SA" sz="2400" dirty="0">
              <a:solidFill>
                <a:srgbClr val="A9820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endParaRPr lang="ar-SA" sz="2400" dirty="0">
              <a:solidFill>
                <a:srgbClr val="A9820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r>
              <a:rPr lang="ar-SA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المحتوى</a:t>
            </a:r>
          </a:p>
          <a:p>
            <a:pPr marL="0" algn="ctr" defTabSz="457200" rtl="0" eaLnBrk="1" latinLnBrk="0" hangingPunct="1"/>
            <a:r>
              <a:rPr lang="en" sz="2400" dirty="0" err="1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Sakkal</a:t>
            </a:r>
            <a:r>
              <a:rPr lang="en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" sz="2400" dirty="0" err="1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Majalla</a:t>
            </a:r>
            <a:r>
              <a:rPr lang="ar-SA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نوع الخط </a:t>
            </a:r>
          </a:p>
          <a:p>
            <a:pPr marL="0" algn="ctr" defTabSz="457200" rtl="0" eaLnBrk="1" latinLnBrk="0" hangingPunct="1"/>
            <a:r>
              <a:rPr lang="ar-SA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حجم الخط ٢٤</a:t>
            </a:r>
          </a:p>
        </p:txBody>
      </p:sp>
    </p:spTree>
    <p:extLst>
      <p:ext uri="{BB962C8B-B14F-4D97-AF65-F5344CB8AC3E}">
        <p14:creationId xmlns:p14="http://schemas.microsoft.com/office/powerpoint/2010/main" val="135614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صورة 12" descr="صورة تحتوي على نص, بطاقة العمل, شعار, الخط&#10;&#10;تم إنشاء الوصف تلقائياً">
            <a:extLst>
              <a:ext uri="{FF2B5EF4-FFF2-40B4-BE49-F238E27FC236}">
                <a16:creationId xmlns:a16="http://schemas.microsoft.com/office/drawing/2014/main" id="{9EF478C0-7B39-17BC-F88C-EB052F85762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378" y="5223701"/>
            <a:ext cx="2624413" cy="2499487"/>
          </a:xfrm>
          <a:prstGeom prst="rect">
            <a:avLst/>
          </a:prstGeom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B8DC1B45-875E-08A7-788E-7A1AA99287F1}"/>
              </a:ext>
            </a:extLst>
          </p:cNvPr>
          <p:cNvSpPr/>
          <p:nvPr/>
        </p:nvSpPr>
        <p:spPr>
          <a:xfrm>
            <a:off x="525855" y="7404979"/>
            <a:ext cx="10268805" cy="62278"/>
          </a:xfrm>
          <a:prstGeom prst="rect">
            <a:avLst/>
          </a:prstGeom>
          <a:solidFill>
            <a:srgbClr val="5668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622798" rtl="1" eaLnBrk="1" latinLnBrk="0" hangingPunct="1"/>
            <a:endParaRPr lang="ar-SA" sz="2452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D018E113-19DF-46A0-D57D-7F9D6CD5D0F6}"/>
              </a:ext>
            </a:extLst>
          </p:cNvPr>
          <p:cNvSpPr/>
          <p:nvPr/>
        </p:nvSpPr>
        <p:spPr>
          <a:xfrm>
            <a:off x="0" y="3878"/>
            <a:ext cx="10968038" cy="62278"/>
          </a:xfrm>
          <a:prstGeom prst="rect">
            <a:avLst/>
          </a:prstGeom>
          <a:solidFill>
            <a:srgbClr val="A9820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622798" rtl="1" eaLnBrk="1" latinLnBrk="0" hangingPunct="1"/>
            <a:endParaRPr lang="ar-SA" sz="2452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FA40084A-D29C-8661-C637-B74C16A53E79}"/>
              </a:ext>
            </a:extLst>
          </p:cNvPr>
          <p:cNvSpPr txBox="1"/>
          <p:nvPr/>
        </p:nvSpPr>
        <p:spPr>
          <a:xfrm>
            <a:off x="2436019" y="1945177"/>
            <a:ext cx="6096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457200" rtl="0" eaLnBrk="1" latinLnBrk="0" hangingPunct="1"/>
            <a:endParaRPr lang="ar-SA" sz="3200" dirty="0">
              <a:solidFill>
                <a:srgbClr val="A9820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r>
              <a:rPr lang="ar-SA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العنوان</a:t>
            </a:r>
          </a:p>
          <a:p>
            <a:pPr marL="0" algn="ctr" defTabSz="457200" rtl="0" eaLnBrk="1" latinLnBrk="0" hangingPunct="1"/>
            <a:r>
              <a:rPr lang="en" sz="3200" dirty="0" err="1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Sakkal</a:t>
            </a:r>
            <a:r>
              <a:rPr lang="en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" sz="3200" dirty="0" err="1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Majalla</a:t>
            </a:r>
            <a:r>
              <a:rPr lang="ar-SA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نوع الخط </a:t>
            </a:r>
          </a:p>
          <a:p>
            <a:pPr marL="0" algn="ctr" defTabSz="457200" rtl="0" eaLnBrk="1" latinLnBrk="0" hangingPunct="1"/>
            <a:r>
              <a:rPr lang="ar-SA" sz="3200" dirty="0">
                <a:solidFill>
                  <a:srgbClr val="A9820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حجم الخط ٣٢</a:t>
            </a:r>
            <a:endParaRPr lang="ar-SA" sz="2400" dirty="0">
              <a:solidFill>
                <a:srgbClr val="A9820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endParaRPr lang="ar-SA" sz="2400" dirty="0">
              <a:solidFill>
                <a:srgbClr val="A9820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algn="ctr" defTabSz="457200" rtl="0" eaLnBrk="1" latinLnBrk="0" hangingPunct="1"/>
            <a:r>
              <a:rPr lang="ar-SA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المحتوى</a:t>
            </a:r>
          </a:p>
          <a:p>
            <a:pPr marL="0" algn="ctr" defTabSz="457200" rtl="0" eaLnBrk="1" latinLnBrk="0" hangingPunct="1"/>
            <a:r>
              <a:rPr lang="en" sz="2400" dirty="0" err="1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Sakkal</a:t>
            </a:r>
            <a:r>
              <a:rPr lang="en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" sz="2400" dirty="0" err="1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Majalla</a:t>
            </a:r>
            <a:r>
              <a:rPr lang="ar-SA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نوع الخط </a:t>
            </a:r>
          </a:p>
          <a:p>
            <a:pPr marL="0" algn="ctr" defTabSz="457200" rtl="0" eaLnBrk="1" latinLnBrk="0" hangingPunct="1"/>
            <a:r>
              <a:rPr lang="ar-SA" sz="2400" dirty="0">
                <a:solidFill>
                  <a:srgbClr val="56683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حجم الخط ٢٤</a:t>
            </a:r>
          </a:p>
        </p:txBody>
      </p:sp>
    </p:spTree>
    <p:extLst>
      <p:ext uri="{BB962C8B-B14F-4D97-AF65-F5344CB8AC3E}">
        <p14:creationId xmlns:p14="http://schemas.microsoft.com/office/powerpoint/2010/main" val="14238562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4859</TotalTime>
  <Words>66</Words>
  <Application>Microsoft Office PowerPoint</Application>
  <PresentationFormat>مخصص</PresentationFormat>
  <Paragraphs>32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سلطانة سعود المسند</dc:creator>
  <cp:lastModifiedBy>عبدالكريم بن عبدالرحمن التركي</cp:lastModifiedBy>
  <cp:revision>13</cp:revision>
  <dcterms:created xsi:type="dcterms:W3CDTF">2023-10-09T10:50:52Z</dcterms:created>
  <dcterms:modified xsi:type="dcterms:W3CDTF">2024-01-29T10:37:28Z</dcterms:modified>
</cp:coreProperties>
</file>