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43703875" cy="324183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11" userDrawn="1">
          <p15:clr>
            <a:srgbClr val="A4A3A4"/>
          </p15:clr>
        </p15:guide>
        <p15:guide id="2" pos="137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D8CD"/>
    <a:srgbClr val="647241"/>
    <a:srgbClr val="B1B6AE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7" autoAdjust="0"/>
    <p:restoredTop sz="94626" autoAdjust="0"/>
  </p:normalViewPr>
  <p:slideViewPr>
    <p:cSldViewPr snapToGrid="0">
      <p:cViewPr varScale="1">
        <p:scale>
          <a:sx n="15" d="100"/>
          <a:sy n="15" d="100"/>
        </p:scale>
        <p:origin x="180" y="228"/>
      </p:cViewPr>
      <p:guideLst>
        <p:guide orient="horz" pos="10211"/>
        <p:guide pos="137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2523" y="3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4143A4-B49D-4D00-AC71-A9BF9C5DCEEC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49375" y="1143000"/>
            <a:ext cx="41592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8E523-4709-4DDF-AF14-2137B715C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573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49801" rtl="0" eaLnBrk="1" latinLnBrk="0" hangingPunct="1">
      <a:defRPr sz="5708" kern="1200">
        <a:solidFill>
          <a:schemeClr val="tx1"/>
        </a:solidFill>
        <a:latin typeface="+mn-lt"/>
        <a:ea typeface="+mn-ea"/>
        <a:cs typeface="+mn-cs"/>
      </a:defRPr>
    </a:lvl1pPr>
    <a:lvl2pPr marL="2174900" algn="l" defTabSz="4349801" rtl="0" eaLnBrk="1" latinLnBrk="0" hangingPunct="1">
      <a:defRPr sz="5708" kern="1200">
        <a:solidFill>
          <a:schemeClr val="tx1"/>
        </a:solidFill>
        <a:latin typeface="+mn-lt"/>
        <a:ea typeface="+mn-ea"/>
        <a:cs typeface="+mn-cs"/>
      </a:defRPr>
    </a:lvl2pPr>
    <a:lvl3pPr marL="4349801" algn="l" defTabSz="4349801" rtl="0" eaLnBrk="1" latinLnBrk="0" hangingPunct="1">
      <a:defRPr sz="5708" kern="1200">
        <a:solidFill>
          <a:schemeClr val="tx1"/>
        </a:solidFill>
        <a:latin typeface="+mn-lt"/>
        <a:ea typeface="+mn-ea"/>
        <a:cs typeface="+mn-cs"/>
      </a:defRPr>
    </a:lvl3pPr>
    <a:lvl4pPr marL="6524701" algn="l" defTabSz="4349801" rtl="0" eaLnBrk="1" latinLnBrk="0" hangingPunct="1">
      <a:defRPr sz="5708" kern="1200">
        <a:solidFill>
          <a:schemeClr val="tx1"/>
        </a:solidFill>
        <a:latin typeface="+mn-lt"/>
        <a:ea typeface="+mn-ea"/>
        <a:cs typeface="+mn-cs"/>
      </a:defRPr>
    </a:lvl4pPr>
    <a:lvl5pPr marL="8699602" algn="l" defTabSz="4349801" rtl="0" eaLnBrk="1" latinLnBrk="0" hangingPunct="1">
      <a:defRPr sz="5708" kern="1200">
        <a:solidFill>
          <a:schemeClr val="tx1"/>
        </a:solidFill>
        <a:latin typeface="+mn-lt"/>
        <a:ea typeface="+mn-ea"/>
        <a:cs typeface="+mn-cs"/>
      </a:defRPr>
    </a:lvl5pPr>
    <a:lvl6pPr marL="10874502" algn="l" defTabSz="4349801" rtl="0" eaLnBrk="1" latinLnBrk="0" hangingPunct="1">
      <a:defRPr sz="5708" kern="1200">
        <a:solidFill>
          <a:schemeClr val="tx1"/>
        </a:solidFill>
        <a:latin typeface="+mn-lt"/>
        <a:ea typeface="+mn-ea"/>
        <a:cs typeface="+mn-cs"/>
      </a:defRPr>
    </a:lvl6pPr>
    <a:lvl7pPr marL="13049402" algn="l" defTabSz="4349801" rtl="0" eaLnBrk="1" latinLnBrk="0" hangingPunct="1">
      <a:defRPr sz="5708" kern="1200">
        <a:solidFill>
          <a:schemeClr val="tx1"/>
        </a:solidFill>
        <a:latin typeface="+mn-lt"/>
        <a:ea typeface="+mn-ea"/>
        <a:cs typeface="+mn-cs"/>
      </a:defRPr>
    </a:lvl7pPr>
    <a:lvl8pPr marL="15224303" algn="l" defTabSz="4349801" rtl="0" eaLnBrk="1" latinLnBrk="0" hangingPunct="1">
      <a:defRPr sz="5708" kern="1200">
        <a:solidFill>
          <a:schemeClr val="tx1"/>
        </a:solidFill>
        <a:latin typeface="+mn-lt"/>
        <a:ea typeface="+mn-ea"/>
        <a:cs typeface="+mn-cs"/>
      </a:defRPr>
    </a:lvl8pPr>
    <a:lvl9pPr marL="17399203" algn="l" defTabSz="4349801" rtl="0" eaLnBrk="1" latinLnBrk="0" hangingPunct="1">
      <a:defRPr sz="570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49375" y="1143000"/>
            <a:ext cx="41592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D8E523-4709-4DDF-AF14-2137B715C17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812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7791" y="5305504"/>
            <a:ext cx="37148294" cy="11286384"/>
          </a:xfrm>
        </p:spPr>
        <p:txBody>
          <a:bodyPr anchor="b"/>
          <a:lstStyle>
            <a:lvl1pPr algn="ctr">
              <a:defRPr sz="28363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62985" y="17027134"/>
            <a:ext cx="32777906" cy="7826925"/>
          </a:xfrm>
        </p:spPr>
        <p:txBody>
          <a:bodyPr/>
          <a:lstStyle>
            <a:lvl1pPr marL="0" indent="0" algn="ctr">
              <a:buNone/>
              <a:defRPr sz="11345"/>
            </a:lvl1pPr>
            <a:lvl2pPr marL="2161230" indent="0" algn="ctr">
              <a:buNone/>
              <a:defRPr sz="9454"/>
            </a:lvl2pPr>
            <a:lvl3pPr marL="4322460" indent="0" algn="ctr">
              <a:buNone/>
              <a:defRPr sz="8509"/>
            </a:lvl3pPr>
            <a:lvl4pPr marL="6483690" indent="0" algn="ctr">
              <a:buNone/>
              <a:defRPr sz="7563"/>
            </a:lvl4pPr>
            <a:lvl5pPr marL="8644920" indent="0" algn="ctr">
              <a:buNone/>
              <a:defRPr sz="7563"/>
            </a:lvl5pPr>
            <a:lvl6pPr marL="10806151" indent="0" algn="ctr">
              <a:buNone/>
              <a:defRPr sz="7563"/>
            </a:lvl6pPr>
            <a:lvl7pPr marL="12967381" indent="0" algn="ctr">
              <a:buNone/>
              <a:defRPr sz="7563"/>
            </a:lvl7pPr>
            <a:lvl8pPr marL="15128611" indent="0" algn="ctr">
              <a:buNone/>
              <a:defRPr sz="7563"/>
            </a:lvl8pPr>
            <a:lvl9pPr marL="17289841" indent="0" algn="ctr">
              <a:buNone/>
              <a:defRPr sz="7563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0E57-0BDA-49BB-98D2-A5D219688788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EFE2-C70A-4EFF-A12B-79E2FFED4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802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0E57-0BDA-49BB-98D2-A5D219688788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EFE2-C70A-4EFF-A12B-79E2FFED4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491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5588" y="1725976"/>
            <a:ext cx="9423648" cy="27473043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04644" y="1725976"/>
            <a:ext cx="27724646" cy="27473043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0E57-0BDA-49BB-98D2-A5D219688788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EFE2-C70A-4EFF-A12B-79E2FFED4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269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0E57-0BDA-49BB-98D2-A5D219688788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EFE2-C70A-4EFF-A12B-79E2FFED4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61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1881" y="8082081"/>
            <a:ext cx="37694592" cy="13485126"/>
          </a:xfrm>
        </p:spPr>
        <p:txBody>
          <a:bodyPr anchor="b"/>
          <a:lstStyle>
            <a:lvl1pPr>
              <a:defRPr sz="28363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81881" y="21694782"/>
            <a:ext cx="37694592" cy="7091509"/>
          </a:xfrm>
        </p:spPr>
        <p:txBody>
          <a:bodyPr/>
          <a:lstStyle>
            <a:lvl1pPr marL="0" indent="0">
              <a:buNone/>
              <a:defRPr sz="11345">
                <a:solidFill>
                  <a:schemeClr val="tx1"/>
                </a:solidFill>
              </a:defRPr>
            </a:lvl1pPr>
            <a:lvl2pPr marL="2161230" indent="0">
              <a:buNone/>
              <a:defRPr sz="9454">
                <a:solidFill>
                  <a:schemeClr val="tx1">
                    <a:tint val="75000"/>
                  </a:schemeClr>
                </a:solidFill>
              </a:defRPr>
            </a:lvl2pPr>
            <a:lvl3pPr marL="4322460" indent="0">
              <a:buNone/>
              <a:defRPr sz="8509">
                <a:solidFill>
                  <a:schemeClr val="tx1">
                    <a:tint val="75000"/>
                  </a:schemeClr>
                </a:solidFill>
              </a:defRPr>
            </a:lvl3pPr>
            <a:lvl4pPr marL="6483690" indent="0">
              <a:buNone/>
              <a:defRPr sz="7563">
                <a:solidFill>
                  <a:schemeClr val="tx1">
                    <a:tint val="75000"/>
                  </a:schemeClr>
                </a:solidFill>
              </a:defRPr>
            </a:lvl4pPr>
            <a:lvl5pPr marL="8644920" indent="0">
              <a:buNone/>
              <a:defRPr sz="7563">
                <a:solidFill>
                  <a:schemeClr val="tx1">
                    <a:tint val="75000"/>
                  </a:schemeClr>
                </a:solidFill>
              </a:defRPr>
            </a:lvl5pPr>
            <a:lvl6pPr marL="10806151" indent="0">
              <a:buNone/>
              <a:defRPr sz="7563">
                <a:solidFill>
                  <a:schemeClr val="tx1">
                    <a:tint val="75000"/>
                  </a:schemeClr>
                </a:solidFill>
              </a:defRPr>
            </a:lvl6pPr>
            <a:lvl7pPr marL="12967381" indent="0">
              <a:buNone/>
              <a:defRPr sz="7563">
                <a:solidFill>
                  <a:schemeClr val="tx1">
                    <a:tint val="75000"/>
                  </a:schemeClr>
                </a:solidFill>
              </a:defRPr>
            </a:lvl7pPr>
            <a:lvl8pPr marL="15128611" indent="0">
              <a:buNone/>
              <a:defRPr sz="7563">
                <a:solidFill>
                  <a:schemeClr val="tx1">
                    <a:tint val="75000"/>
                  </a:schemeClr>
                </a:solidFill>
              </a:defRPr>
            </a:lvl8pPr>
            <a:lvl9pPr marL="17289841" indent="0">
              <a:buNone/>
              <a:defRPr sz="75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0E57-0BDA-49BB-98D2-A5D219688788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EFE2-C70A-4EFF-A12B-79E2FFED4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547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04641" y="8629881"/>
            <a:ext cx="18574147" cy="205691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125087" y="8629881"/>
            <a:ext cx="18574147" cy="205691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0E57-0BDA-49BB-98D2-A5D219688788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EFE2-C70A-4EFF-A12B-79E2FFED4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665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0334" y="1725983"/>
            <a:ext cx="37694592" cy="6266047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0338" y="7946998"/>
            <a:ext cx="18488785" cy="3894701"/>
          </a:xfrm>
        </p:spPr>
        <p:txBody>
          <a:bodyPr anchor="b"/>
          <a:lstStyle>
            <a:lvl1pPr marL="0" indent="0">
              <a:buNone/>
              <a:defRPr sz="11345" b="1"/>
            </a:lvl1pPr>
            <a:lvl2pPr marL="2161230" indent="0">
              <a:buNone/>
              <a:defRPr sz="9454" b="1"/>
            </a:lvl2pPr>
            <a:lvl3pPr marL="4322460" indent="0">
              <a:buNone/>
              <a:defRPr sz="8509" b="1"/>
            </a:lvl3pPr>
            <a:lvl4pPr marL="6483690" indent="0">
              <a:buNone/>
              <a:defRPr sz="7563" b="1"/>
            </a:lvl4pPr>
            <a:lvl5pPr marL="8644920" indent="0">
              <a:buNone/>
              <a:defRPr sz="7563" b="1"/>
            </a:lvl5pPr>
            <a:lvl6pPr marL="10806151" indent="0">
              <a:buNone/>
              <a:defRPr sz="7563" b="1"/>
            </a:lvl6pPr>
            <a:lvl7pPr marL="12967381" indent="0">
              <a:buNone/>
              <a:defRPr sz="7563" b="1"/>
            </a:lvl7pPr>
            <a:lvl8pPr marL="15128611" indent="0">
              <a:buNone/>
              <a:defRPr sz="7563" b="1"/>
            </a:lvl8pPr>
            <a:lvl9pPr marL="17289841" indent="0">
              <a:buNone/>
              <a:defRPr sz="7563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10338" y="11841698"/>
            <a:ext cx="18488785" cy="17417355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125089" y="7946998"/>
            <a:ext cx="18579839" cy="3894701"/>
          </a:xfrm>
        </p:spPr>
        <p:txBody>
          <a:bodyPr anchor="b"/>
          <a:lstStyle>
            <a:lvl1pPr marL="0" indent="0">
              <a:buNone/>
              <a:defRPr sz="11345" b="1"/>
            </a:lvl1pPr>
            <a:lvl2pPr marL="2161230" indent="0">
              <a:buNone/>
              <a:defRPr sz="9454" b="1"/>
            </a:lvl2pPr>
            <a:lvl3pPr marL="4322460" indent="0">
              <a:buNone/>
              <a:defRPr sz="8509" b="1"/>
            </a:lvl3pPr>
            <a:lvl4pPr marL="6483690" indent="0">
              <a:buNone/>
              <a:defRPr sz="7563" b="1"/>
            </a:lvl4pPr>
            <a:lvl5pPr marL="8644920" indent="0">
              <a:buNone/>
              <a:defRPr sz="7563" b="1"/>
            </a:lvl5pPr>
            <a:lvl6pPr marL="10806151" indent="0">
              <a:buNone/>
              <a:defRPr sz="7563" b="1"/>
            </a:lvl6pPr>
            <a:lvl7pPr marL="12967381" indent="0">
              <a:buNone/>
              <a:defRPr sz="7563" b="1"/>
            </a:lvl7pPr>
            <a:lvl8pPr marL="15128611" indent="0">
              <a:buNone/>
              <a:defRPr sz="7563" b="1"/>
            </a:lvl8pPr>
            <a:lvl9pPr marL="17289841" indent="0">
              <a:buNone/>
              <a:defRPr sz="7563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125089" y="11841698"/>
            <a:ext cx="18579839" cy="17417355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0E57-0BDA-49BB-98D2-A5D219688788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EFE2-C70A-4EFF-A12B-79E2FFED4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16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0E57-0BDA-49BB-98D2-A5D219688788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EFE2-C70A-4EFF-A12B-79E2FFED4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939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0E57-0BDA-49BB-98D2-A5D219688788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EFE2-C70A-4EFF-A12B-79E2FFED4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689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0334" y="2161222"/>
            <a:ext cx="14095637" cy="7564279"/>
          </a:xfrm>
        </p:spPr>
        <p:txBody>
          <a:bodyPr anchor="b"/>
          <a:lstStyle>
            <a:lvl1pPr>
              <a:defRPr sz="15127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79839" y="4667647"/>
            <a:ext cx="22125087" cy="23038032"/>
          </a:xfrm>
        </p:spPr>
        <p:txBody>
          <a:bodyPr/>
          <a:lstStyle>
            <a:lvl1pPr>
              <a:defRPr sz="15127"/>
            </a:lvl1pPr>
            <a:lvl2pPr>
              <a:defRPr sz="13236"/>
            </a:lvl2pPr>
            <a:lvl3pPr>
              <a:defRPr sz="11345"/>
            </a:lvl3pPr>
            <a:lvl4pPr>
              <a:defRPr sz="9454"/>
            </a:lvl4pPr>
            <a:lvl5pPr>
              <a:defRPr sz="9454"/>
            </a:lvl5pPr>
            <a:lvl6pPr>
              <a:defRPr sz="9454"/>
            </a:lvl6pPr>
            <a:lvl7pPr>
              <a:defRPr sz="9454"/>
            </a:lvl7pPr>
            <a:lvl8pPr>
              <a:defRPr sz="9454"/>
            </a:lvl8pPr>
            <a:lvl9pPr>
              <a:defRPr sz="9454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0334" y="9725502"/>
            <a:ext cx="14095637" cy="18017694"/>
          </a:xfrm>
        </p:spPr>
        <p:txBody>
          <a:bodyPr/>
          <a:lstStyle>
            <a:lvl1pPr marL="0" indent="0">
              <a:buNone/>
              <a:defRPr sz="7563"/>
            </a:lvl1pPr>
            <a:lvl2pPr marL="2161230" indent="0">
              <a:buNone/>
              <a:defRPr sz="6618"/>
            </a:lvl2pPr>
            <a:lvl3pPr marL="4322460" indent="0">
              <a:buNone/>
              <a:defRPr sz="5673"/>
            </a:lvl3pPr>
            <a:lvl4pPr marL="6483690" indent="0">
              <a:buNone/>
              <a:defRPr sz="4727"/>
            </a:lvl4pPr>
            <a:lvl5pPr marL="8644920" indent="0">
              <a:buNone/>
              <a:defRPr sz="4727"/>
            </a:lvl5pPr>
            <a:lvl6pPr marL="10806151" indent="0">
              <a:buNone/>
              <a:defRPr sz="4727"/>
            </a:lvl6pPr>
            <a:lvl7pPr marL="12967381" indent="0">
              <a:buNone/>
              <a:defRPr sz="4727"/>
            </a:lvl7pPr>
            <a:lvl8pPr marL="15128611" indent="0">
              <a:buNone/>
              <a:defRPr sz="4727"/>
            </a:lvl8pPr>
            <a:lvl9pPr marL="17289841" indent="0">
              <a:buNone/>
              <a:defRPr sz="4727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0E57-0BDA-49BB-98D2-A5D219688788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EFE2-C70A-4EFF-A12B-79E2FFED4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840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0334" y="2161222"/>
            <a:ext cx="14095637" cy="7564279"/>
          </a:xfrm>
        </p:spPr>
        <p:txBody>
          <a:bodyPr anchor="b"/>
          <a:lstStyle>
            <a:lvl1pPr>
              <a:defRPr sz="15127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79839" y="4667647"/>
            <a:ext cx="22125087" cy="23038032"/>
          </a:xfrm>
        </p:spPr>
        <p:txBody>
          <a:bodyPr anchor="t"/>
          <a:lstStyle>
            <a:lvl1pPr marL="0" indent="0">
              <a:buNone/>
              <a:defRPr sz="15127"/>
            </a:lvl1pPr>
            <a:lvl2pPr marL="2161230" indent="0">
              <a:buNone/>
              <a:defRPr sz="13236"/>
            </a:lvl2pPr>
            <a:lvl3pPr marL="4322460" indent="0">
              <a:buNone/>
              <a:defRPr sz="11345"/>
            </a:lvl3pPr>
            <a:lvl4pPr marL="6483690" indent="0">
              <a:buNone/>
              <a:defRPr sz="9454"/>
            </a:lvl4pPr>
            <a:lvl5pPr marL="8644920" indent="0">
              <a:buNone/>
              <a:defRPr sz="9454"/>
            </a:lvl5pPr>
            <a:lvl6pPr marL="10806151" indent="0">
              <a:buNone/>
              <a:defRPr sz="9454"/>
            </a:lvl6pPr>
            <a:lvl7pPr marL="12967381" indent="0">
              <a:buNone/>
              <a:defRPr sz="9454"/>
            </a:lvl7pPr>
            <a:lvl8pPr marL="15128611" indent="0">
              <a:buNone/>
              <a:defRPr sz="9454"/>
            </a:lvl8pPr>
            <a:lvl9pPr marL="17289841" indent="0">
              <a:buNone/>
              <a:defRPr sz="9454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0334" y="9725502"/>
            <a:ext cx="14095637" cy="18017694"/>
          </a:xfrm>
        </p:spPr>
        <p:txBody>
          <a:bodyPr/>
          <a:lstStyle>
            <a:lvl1pPr marL="0" indent="0">
              <a:buNone/>
              <a:defRPr sz="7563"/>
            </a:lvl1pPr>
            <a:lvl2pPr marL="2161230" indent="0">
              <a:buNone/>
              <a:defRPr sz="6618"/>
            </a:lvl2pPr>
            <a:lvl3pPr marL="4322460" indent="0">
              <a:buNone/>
              <a:defRPr sz="5673"/>
            </a:lvl3pPr>
            <a:lvl4pPr marL="6483690" indent="0">
              <a:buNone/>
              <a:defRPr sz="4727"/>
            </a:lvl4pPr>
            <a:lvl5pPr marL="8644920" indent="0">
              <a:buNone/>
              <a:defRPr sz="4727"/>
            </a:lvl5pPr>
            <a:lvl6pPr marL="10806151" indent="0">
              <a:buNone/>
              <a:defRPr sz="4727"/>
            </a:lvl6pPr>
            <a:lvl7pPr marL="12967381" indent="0">
              <a:buNone/>
              <a:defRPr sz="4727"/>
            </a:lvl7pPr>
            <a:lvl8pPr marL="15128611" indent="0">
              <a:buNone/>
              <a:defRPr sz="4727"/>
            </a:lvl8pPr>
            <a:lvl9pPr marL="17289841" indent="0">
              <a:buNone/>
              <a:defRPr sz="4727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0E57-0BDA-49BB-98D2-A5D219688788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EFE2-C70A-4EFF-A12B-79E2FFED4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09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04642" y="1725983"/>
            <a:ext cx="37694592" cy="6266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04642" y="8629881"/>
            <a:ext cx="37694592" cy="205691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04641" y="30047004"/>
            <a:ext cx="9833372" cy="1725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B0E57-0BDA-49BB-98D2-A5D219688788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6909" y="30047004"/>
            <a:ext cx="14750058" cy="1725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865862" y="30047004"/>
            <a:ext cx="9833372" cy="1725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7EFE2-C70A-4EFF-A12B-79E2FFED4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067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322460" rtl="1" eaLnBrk="1" latinLnBrk="0" hangingPunct="1">
        <a:lnSpc>
          <a:spcPct val="90000"/>
        </a:lnSpc>
        <a:spcBef>
          <a:spcPct val="0"/>
        </a:spcBef>
        <a:buNone/>
        <a:defRPr sz="207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0615" indent="-1080615" algn="r" defTabSz="4322460" rtl="1" eaLnBrk="1" latinLnBrk="0" hangingPunct="1">
        <a:lnSpc>
          <a:spcPct val="90000"/>
        </a:lnSpc>
        <a:spcBef>
          <a:spcPts val="4727"/>
        </a:spcBef>
        <a:buFont typeface="Arial" panose="020B0604020202020204" pitchFamily="34" charset="0"/>
        <a:buChar char="•"/>
        <a:defRPr sz="13236" kern="1200">
          <a:solidFill>
            <a:schemeClr val="tx1"/>
          </a:solidFill>
          <a:latin typeface="+mn-lt"/>
          <a:ea typeface="+mn-ea"/>
          <a:cs typeface="+mn-cs"/>
        </a:defRPr>
      </a:lvl1pPr>
      <a:lvl2pPr marL="3241845" indent="-1080615" algn="r" defTabSz="4322460" rtl="1" eaLnBrk="1" latinLnBrk="0" hangingPunct="1">
        <a:lnSpc>
          <a:spcPct val="90000"/>
        </a:lnSpc>
        <a:spcBef>
          <a:spcPts val="2364"/>
        </a:spcBef>
        <a:buFont typeface="Arial" panose="020B0604020202020204" pitchFamily="34" charset="0"/>
        <a:buChar char="•"/>
        <a:defRPr sz="11345" kern="1200">
          <a:solidFill>
            <a:schemeClr val="tx1"/>
          </a:solidFill>
          <a:latin typeface="+mn-lt"/>
          <a:ea typeface="+mn-ea"/>
          <a:cs typeface="+mn-cs"/>
        </a:defRPr>
      </a:lvl2pPr>
      <a:lvl3pPr marL="5403075" indent="-1080615" algn="r" defTabSz="4322460" rtl="1" eaLnBrk="1" latinLnBrk="0" hangingPunct="1">
        <a:lnSpc>
          <a:spcPct val="90000"/>
        </a:lnSpc>
        <a:spcBef>
          <a:spcPts val="2364"/>
        </a:spcBef>
        <a:buFont typeface="Arial" panose="020B0604020202020204" pitchFamily="34" charset="0"/>
        <a:buChar char="•"/>
        <a:defRPr sz="9454" kern="1200">
          <a:solidFill>
            <a:schemeClr val="tx1"/>
          </a:solidFill>
          <a:latin typeface="+mn-lt"/>
          <a:ea typeface="+mn-ea"/>
          <a:cs typeface="+mn-cs"/>
        </a:defRPr>
      </a:lvl3pPr>
      <a:lvl4pPr marL="7564305" indent="-1080615" algn="r" defTabSz="4322460" rtl="1" eaLnBrk="1" latinLnBrk="0" hangingPunct="1">
        <a:lnSpc>
          <a:spcPct val="90000"/>
        </a:lnSpc>
        <a:spcBef>
          <a:spcPts val="2364"/>
        </a:spcBef>
        <a:buFont typeface="Arial" panose="020B0604020202020204" pitchFamily="34" charset="0"/>
        <a:buChar char="•"/>
        <a:defRPr sz="8509" kern="1200">
          <a:solidFill>
            <a:schemeClr val="tx1"/>
          </a:solidFill>
          <a:latin typeface="+mn-lt"/>
          <a:ea typeface="+mn-ea"/>
          <a:cs typeface="+mn-cs"/>
        </a:defRPr>
      </a:lvl4pPr>
      <a:lvl5pPr marL="9725536" indent="-1080615" algn="r" defTabSz="4322460" rtl="1" eaLnBrk="1" latinLnBrk="0" hangingPunct="1">
        <a:lnSpc>
          <a:spcPct val="90000"/>
        </a:lnSpc>
        <a:spcBef>
          <a:spcPts val="2364"/>
        </a:spcBef>
        <a:buFont typeface="Arial" panose="020B0604020202020204" pitchFamily="34" charset="0"/>
        <a:buChar char="•"/>
        <a:defRPr sz="8509" kern="1200">
          <a:solidFill>
            <a:schemeClr val="tx1"/>
          </a:solidFill>
          <a:latin typeface="+mn-lt"/>
          <a:ea typeface="+mn-ea"/>
          <a:cs typeface="+mn-cs"/>
        </a:defRPr>
      </a:lvl5pPr>
      <a:lvl6pPr marL="11886766" indent="-1080615" algn="r" defTabSz="4322460" rtl="1" eaLnBrk="1" latinLnBrk="0" hangingPunct="1">
        <a:lnSpc>
          <a:spcPct val="90000"/>
        </a:lnSpc>
        <a:spcBef>
          <a:spcPts val="2364"/>
        </a:spcBef>
        <a:buFont typeface="Arial" panose="020B0604020202020204" pitchFamily="34" charset="0"/>
        <a:buChar char="•"/>
        <a:defRPr sz="8509" kern="1200">
          <a:solidFill>
            <a:schemeClr val="tx1"/>
          </a:solidFill>
          <a:latin typeface="+mn-lt"/>
          <a:ea typeface="+mn-ea"/>
          <a:cs typeface="+mn-cs"/>
        </a:defRPr>
      </a:lvl6pPr>
      <a:lvl7pPr marL="14047996" indent="-1080615" algn="r" defTabSz="4322460" rtl="1" eaLnBrk="1" latinLnBrk="0" hangingPunct="1">
        <a:lnSpc>
          <a:spcPct val="90000"/>
        </a:lnSpc>
        <a:spcBef>
          <a:spcPts val="2364"/>
        </a:spcBef>
        <a:buFont typeface="Arial" panose="020B0604020202020204" pitchFamily="34" charset="0"/>
        <a:buChar char="•"/>
        <a:defRPr sz="8509" kern="1200">
          <a:solidFill>
            <a:schemeClr val="tx1"/>
          </a:solidFill>
          <a:latin typeface="+mn-lt"/>
          <a:ea typeface="+mn-ea"/>
          <a:cs typeface="+mn-cs"/>
        </a:defRPr>
      </a:lvl7pPr>
      <a:lvl8pPr marL="16209226" indent="-1080615" algn="r" defTabSz="4322460" rtl="1" eaLnBrk="1" latinLnBrk="0" hangingPunct="1">
        <a:lnSpc>
          <a:spcPct val="90000"/>
        </a:lnSpc>
        <a:spcBef>
          <a:spcPts val="2364"/>
        </a:spcBef>
        <a:buFont typeface="Arial" panose="020B0604020202020204" pitchFamily="34" charset="0"/>
        <a:buChar char="•"/>
        <a:defRPr sz="8509" kern="1200">
          <a:solidFill>
            <a:schemeClr val="tx1"/>
          </a:solidFill>
          <a:latin typeface="+mn-lt"/>
          <a:ea typeface="+mn-ea"/>
          <a:cs typeface="+mn-cs"/>
        </a:defRPr>
      </a:lvl8pPr>
      <a:lvl9pPr marL="18370456" indent="-1080615" algn="r" defTabSz="4322460" rtl="1" eaLnBrk="1" latinLnBrk="0" hangingPunct="1">
        <a:lnSpc>
          <a:spcPct val="90000"/>
        </a:lnSpc>
        <a:spcBef>
          <a:spcPts val="2364"/>
        </a:spcBef>
        <a:buFont typeface="Arial" panose="020B0604020202020204" pitchFamily="34" charset="0"/>
        <a:buChar char="•"/>
        <a:defRPr sz="85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322460" rtl="1" eaLnBrk="1" latinLnBrk="0" hangingPunct="1">
        <a:defRPr sz="8509" kern="1200">
          <a:solidFill>
            <a:schemeClr val="tx1"/>
          </a:solidFill>
          <a:latin typeface="+mn-lt"/>
          <a:ea typeface="+mn-ea"/>
          <a:cs typeface="+mn-cs"/>
        </a:defRPr>
      </a:lvl1pPr>
      <a:lvl2pPr marL="2161230" algn="r" defTabSz="4322460" rtl="1" eaLnBrk="1" latinLnBrk="0" hangingPunct="1">
        <a:defRPr sz="8509" kern="1200">
          <a:solidFill>
            <a:schemeClr val="tx1"/>
          </a:solidFill>
          <a:latin typeface="+mn-lt"/>
          <a:ea typeface="+mn-ea"/>
          <a:cs typeface="+mn-cs"/>
        </a:defRPr>
      </a:lvl2pPr>
      <a:lvl3pPr marL="4322460" algn="r" defTabSz="4322460" rtl="1" eaLnBrk="1" latinLnBrk="0" hangingPunct="1">
        <a:defRPr sz="8509" kern="1200">
          <a:solidFill>
            <a:schemeClr val="tx1"/>
          </a:solidFill>
          <a:latin typeface="+mn-lt"/>
          <a:ea typeface="+mn-ea"/>
          <a:cs typeface="+mn-cs"/>
        </a:defRPr>
      </a:lvl3pPr>
      <a:lvl4pPr marL="6483690" algn="r" defTabSz="4322460" rtl="1" eaLnBrk="1" latinLnBrk="0" hangingPunct="1">
        <a:defRPr sz="8509" kern="1200">
          <a:solidFill>
            <a:schemeClr val="tx1"/>
          </a:solidFill>
          <a:latin typeface="+mn-lt"/>
          <a:ea typeface="+mn-ea"/>
          <a:cs typeface="+mn-cs"/>
        </a:defRPr>
      </a:lvl4pPr>
      <a:lvl5pPr marL="8644920" algn="r" defTabSz="4322460" rtl="1" eaLnBrk="1" latinLnBrk="0" hangingPunct="1">
        <a:defRPr sz="8509" kern="1200">
          <a:solidFill>
            <a:schemeClr val="tx1"/>
          </a:solidFill>
          <a:latin typeface="+mn-lt"/>
          <a:ea typeface="+mn-ea"/>
          <a:cs typeface="+mn-cs"/>
        </a:defRPr>
      </a:lvl5pPr>
      <a:lvl6pPr marL="10806151" algn="r" defTabSz="4322460" rtl="1" eaLnBrk="1" latinLnBrk="0" hangingPunct="1">
        <a:defRPr sz="8509" kern="1200">
          <a:solidFill>
            <a:schemeClr val="tx1"/>
          </a:solidFill>
          <a:latin typeface="+mn-lt"/>
          <a:ea typeface="+mn-ea"/>
          <a:cs typeface="+mn-cs"/>
        </a:defRPr>
      </a:lvl6pPr>
      <a:lvl7pPr marL="12967381" algn="r" defTabSz="4322460" rtl="1" eaLnBrk="1" latinLnBrk="0" hangingPunct="1">
        <a:defRPr sz="8509" kern="1200">
          <a:solidFill>
            <a:schemeClr val="tx1"/>
          </a:solidFill>
          <a:latin typeface="+mn-lt"/>
          <a:ea typeface="+mn-ea"/>
          <a:cs typeface="+mn-cs"/>
        </a:defRPr>
      </a:lvl7pPr>
      <a:lvl8pPr marL="15128611" algn="r" defTabSz="4322460" rtl="1" eaLnBrk="1" latinLnBrk="0" hangingPunct="1">
        <a:defRPr sz="8509" kern="1200">
          <a:solidFill>
            <a:schemeClr val="tx1"/>
          </a:solidFill>
          <a:latin typeface="+mn-lt"/>
          <a:ea typeface="+mn-ea"/>
          <a:cs typeface="+mn-cs"/>
        </a:defRPr>
      </a:lvl8pPr>
      <a:lvl9pPr marL="17289841" algn="r" defTabSz="4322460" rtl="1" eaLnBrk="1" latinLnBrk="0" hangingPunct="1">
        <a:defRPr sz="85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CA410CC5-6BA6-8320-0343-EF4A9D770CBF}"/>
              </a:ext>
            </a:extLst>
          </p:cNvPr>
          <p:cNvSpPr/>
          <p:nvPr/>
        </p:nvSpPr>
        <p:spPr>
          <a:xfrm>
            <a:off x="1099502" y="5055952"/>
            <a:ext cx="13698917" cy="13240768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6382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9000D73-CA67-C469-134E-92D02FA73A2D}"/>
              </a:ext>
            </a:extLst>
          </p:cNvPr>
          <p:cNvSpPr/>
          <p:nvPr/>
        </p:nvSpPr>
        <p:spPr>
          <a:xfrm>
            <a:off x="1057535" y="18957559"/>
            <a:ext cx="13740960" cy="12361299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6382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C05B2B6-E8BF-5AA8-1E67-EB98B181B83F}"/>
              </a:ext>
            </a:extLst>
          </p:cNvPr>
          <p:cNvSpPr/>
          <p:nvPr/>
        </p:nvSpPr>
        <p:spPr>
          <a:xfrm>
            <a:off x="15458866" y="5055952"/>
            <a:ext cx="14170988" cy="26262906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6382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C66AB8D-3468-2E80-21DF-48859F9F35F1}"/>
              </a:ext>
            </a:extLst>
          </p:cNvPr>
          <p:cNvSpPr/>
          <p:nvPr/>
        </p:nvSpPr>
        <p:spPr>
          <a:xfrm>
            <a:off x="30290301" y="5055952"/>
            <a:ext cx="12356038" cy="13240768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6382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0F3D2BD-524C-A07B-F986-4B52D9E02F70}"/>
              </a:ext>
            </a:extLst>
          </p:cNvPr>
          <p:cNvSpPr/>
          <p:nvPr/>
        </p:nvSpPr>
        <p:spPr>
          <a:xfrm>
            <a:off x="30290301" y="18967496"/>
            <a:ext cx="12356038" cy="12351362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6382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3984522-79FD-C355-FCD7-822CAC05902A}"/>
              </a:ext>
            </a:extLst>
          </p:cNvPr>
          <p:cNvSpPr txBox="1"/>
          <p:nvPr/>
        </p:nvSpPr>
        <p:spPr>
          <a:xfrm>
            <a:off x="1035637" y="5131216"/>
            <a:ext cx="13652389" cy="856068"/>
          </a:xfrm>
          <a:prstGeom prst="rect">
            <a:avLst/>
          </a:prstGeom>
          <a:solidFill>
            <a:srgbClr val="D4D8CD"/>
          </a:solidFill>
        </p:spPr>
        <p:txBody>
          <a:bodyPr wrap="square" rtlCol="0">
            <a:spAutoFit/>
          </a:bodyPr>
          <a:lstStyle/>
          <a:p>
            <a:r>
              <a:rPr lang="en-GB" sz="4963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&amp; Aim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241C4AD-9FC1-7EE0-9AF8-CBF4E5AB659F}"/>
              </a:ext>
            </a:extLst>
          </p:cNvPr>
          <p:cNvSpPr txBox="1"/>
          <p:nvPr/>
        </p:nvSpPr>
        <p:spPr>
          <a:xfrm>
            <a:off x="1077181" y="19000446"/>
            <a:ext cx="13691685" cy="856068"/>
          </a:xfrm>
          <a:prstGeom prst="rect">
            <a:avLst/>
          </a:prstGeom>
          <a:solidFill>
            <a:srgbClr val="D4D8CD"/>
          </a:solidFill>
        </p:spPr>
        <p:txBody>
          <a:bodyPr wrap="square" rtlCol="0">
            <a:spAutoFit/>
          </a:bodyPr>
          <a:lstStyle/>
          <a:p>
            <a:r>
              <a:rPr lang="en-GB" sz="4963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Methodology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E88704E-E89C-C0D0-25D1-4422F1896D34}"/>
              </a:ext>
            </a:extLst>
          </p:cNvPr>
          <p:cNvSpPr txBox="1"/>
          <p:nvPr/>
        </p:nvSpPr>
        <p:spPr>
          <a:xfrm>
            <a:off x="15458866" y="5222136"/>
            <a:ext cx="14103253" cy="856068"/>
          </a:xfrm>
          <a:prstGeom prst="rect">
            <a:avLst/>
          </a:prstGeom>
          <a:solidFill>
            <a:srgbClr val="D4D8CD"/>
          </a:solidFill>
        </p:spPr>
        <p:txBody>
          <a:bodyPr wrap="square" rtlCol="0">
            <a:spAutoFit/>
          </a:bodyPr>
          <a:lstStyle/>
          <a:p>
            <a:r>
              <a:rPr lang="en-GB" sz="4963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4880196-2E30-2FF7-1508-0B1DC49C83BD}"/>
              </a:ext>
            </a:extLst>
          </p:cNvPr>
          <p:cNvSpPr txBox="1"/>
          <p:nvPr/>
        </p:nvSpPr>
        <p:spPr>
          <a:xfrm>
            <a:off x="30329602" y="5131216"/>
            <a:ext cx="12274704" cy="856068"/>
          </a:xfrm>
          <a:prstGeom prst="rect">
            <a:avLst/>
          </a:prstGeom>
          <a:solidFill>
            <a:srgbClr val="D4D8CD"/>
          </a:solidFill>
        </p:spPr>
        <p:txBody>
          <a:bodyPr wrap="square" rtlCol="0">
            <a:spAutoFit/>
          </a:bodyPr>
          <a:lstStyle/>
          <a:p>
            <a:r>
              <a:rPr lang="en-GB" sz="4963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2ADA77D-F880-BAFE-428F-3FD9245CE8EF}"/>
              </a:ext>
            </a:extLst>
          </p:cNvPr>
          <p:cNvSpPr txBox="1"/>
          <p:nvPr/>
        </p:nvSpPr>
        <p:spPr>
          <a:xfrm>
            <a:off x="30329602" y="19000446"/>
            <a:ext cx="12274704" cy="856068"/>
          </a:xfrm>
          <a:prstGeom prst="rect">
            <a:avLst/>
          </a:prstGeom>
          <a:solidFill>
            <a:srgbClr val="D4D8CD"/>
          </a:solidFill>
        </p:spPr>
        <p:txBody>
          <a:bodyPr wrap="square" rtlCol="0">
            <a:spAutoFit/>
          </a:bodyPr>
          <a:lstStyle/>
          <a:p>
            <a:r>
              <a:rPr lang="en-GB" sz="4963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36A21B4-CF0B-0AE2-54D3-6212B1F830FD}"/>
              </a:ext>
            </a:extLst>
          </p:cNvPr>
          <p:cNvSpPr txBox="1"/>
          <p:nvPr/>
        </p:nvSpPr>
        <p:spPr>
          <a:xfrm>
            <a:off x="1516795" y="6697164"/>
            <a:ext cx="12810159" cy="5016758"/>
          </a:xfrm>
          <a:prstGeom prst="rect">
            <a:avLst/>
          </a:prstGeom>
          <a:solidFill>
            <a:srgbClr val="D4D8CD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This</a:t>
            </a:r>
            <a:r>
              <a:rPr lang="en-US" sz="4000" spc="-1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section</a:t>
            </a:r>
            <a:r>
              <a:rPr lang="en-US" sz="4000" spc="-1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should</a:t>
            </a:r>
            <a:r>
              <a:rPr lang="en-US" sz="4000" spc="-7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include</a:t>
            </a:r>
            <a:r>
              <a:rPr lang="en-US" sz="4000" spc="-7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background</a:t>
            </a:r>
            <a:r>
              <a:rPr lang="en-US" sz="4000" spc="-7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information</a:t>
            </a:r>
            <a:r>
              <a:rPr lang="en-US" sz="4000" spc="-1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en-US" sz="4000" spc="-7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order</a:t>
            </a:r>
            <a:r>
              <a:rPr lang="en-US" sz="4000" spc="-7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en-US" sz="4000" spc="-18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introduce</a:t>
            </a:r>
            <a:r>
              <a:rPr lang="en-US" sz="4000" spc="-1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4000" spc="-1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current</a:t>
            </a:r>
            <a:r>
              <a:rPr lang="en-US" sz="4000" spc="-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study, its importance to the literature, and its impact on society. The introduction should also clearly characterize the scientific</a:t>
            </a:r>
            <a:r>
              <a:rPr lang="en-US" sz="4000" spc="-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question</a:t>
            </a:r>
            <a:r>
              <a:rPr lang="en-US" sz="4000" spc="-1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being</a:t>
            </a:r>
            <a:r>
              <a:rPr lang="en-US" sz="4000" spc="-1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investigated.</a:t>
            </a:r>
            <a:r>
              <a:rPr lang="en-US" sz="4000" spc="-1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It can include some fig. if it is necessary.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This</a:t>
            </a:r>
            <a:r>
              <a:rPr lang="en-US" sz="4000" spc="-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section</a:t>
            </a:r>
            <a:r>
              <a:rPr lang="en-US" sz="4000" spc="-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should</a:t>
            </a:r>
            <a:r>
              <a:rPr lang="en-US" sz="4000" spc="-7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be</a:t>
            </a:r>
            <a:r>
              <a:rPr lang="en-US" sz="4000" spc="-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written</a:t>
            </a:r>
            <a:r>
              <a:rPr lang="en-US" sz="4000" spc="-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using</a:t>
            </a:r>
            <a:r>
              <a:rPr lang="en-US" sz="4000" spc="-1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Times</a:t>
            </a:r>
            <a:r>
              <a:rPr lang="en-US" sz="4000" spc="-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New</a:t>
            </a:r>
            <a:r>
              <a:rPr lang="en-US" sz="4000" spc="-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Roman,</a:t>
            </a:r>
            <a:r>
              <a:rPr lang="en-US" sz="4000" spc="-7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28-40</a:t>
            </a:r>
            <a:r>
              <a:rPr lang="en-US" sz="4000" spc="-4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point</a:t>
            </a:r>
            <a:r>
              <a:rPr lang="en-US" sz="4000" spc="-1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font</a:t>
            </a:r>
          </a:p>
          <a:p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CA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878902F-BAF9-3DAE-D2F3-18AC728EBCA7}"/>
              </a:ext>
            </a:extLst>
          </p:cNvPr>
          <p:cNvSpPr txBox="1"/>
          <p:nvPr/>
        </p:nvSpPr>
        <p:spPr>
          <a:xfrm>
            <a:off x="1516795" y="20546355"/>
            <a:ext cx="12810159" cy="4748479"/>
          </a:xfrm>
          <a:prstGeom prst="rect">
            <a:avLst/>
          </a:prstGeom>
          <a:solidFill>
            <a:srgbClr val="D4D8CD"/>
          </a:solidFill>
        </p:spPr>
        <p:txBody>
          <a:bodyPr wrap="square" rtlCol="0">
            <a:spAutoFit/>
          </a:bodyPr>
          <a:lstStyle/>
          <a:p>
            <a:r>
              <a:rPr lang="en-GB" sz="3782" dirty="0"/>
              <a:t>Content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E2AAE38-AEB2-01FB-5785-A1BC9B93639B}"/>
              </a:ext>
            </a:extLst>
          </p:cNvPr>
          <p:cNvSpPr txBox="1"/>
          <p:nvPr/>
        </p:nvSpPr>
        <p:spPr>
          <a:xfrm>
            <a:off x="15952631" y="6513340"/>
            <a:ext cx="13183457" cy="8240589"/>
          </a:xfrm>
          <a:prstGeom prst="rect">
            <a:avLst/>
          </a:prstGeom>
          <a:solidFill>
            <a:srgbClr val="D4D8CD"/>
          </a:solidFill>
        </p:spPr>
        <p:txBody>
          <a:bodyPr wrap="square" rtlCol="0">
            <a:spAutoFit/>
          </a:bodyPr>
          <a:lstStyle/>
          <a:p>
            <a:r>
              <a:rPr lang="en-GB" sz="3782" dirty="0"/>
              <a:t>Content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 smtClean="0"/>
              <a:t>.</a:t>
            </a:r>
          </a:p>
          <a:p>
            <a:endParaRPr lang="en-GB" sz="3782" dirty="0"/>
          </a:p>
          <a:p>
            <a:endParaRPr lang="en-GB" sz="3782" dirty="0" smtClean="0"/>
          </a:p>
          <a:p>
            <a:endParaRPr lang="en-GB" sz="3782" dirty="0"/>
          </a:p>
          <a:p>
            <a:endParaRPr lang="en-GB" sz="3782" dirty="0" smtClean="0"/>
          </a:p>
          <a:p>
            <a:endParaRPr lang="en-GB" sz="3782" dirty="0"/>
          </a:p>
          <a:p>
            <a:endParaRPr lang="en-GB" sz="3782" dirty="0"/>
          </a:p>
          <a:p>
            <a:r>
              <a:rPr lang="en-GB" sz="3782" dirty="0"/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B25077-8A0A-8BF9-0C15-EEA8B0CCC503}"/>
              </a:ext>
            </a:extLst>
          </p:cNvPr>
          <p:cNvSpPr txBox="1"/>
          <p:nvPr/>
        </p:nvSpPr>
        <p:spPr>
          <a:xfrm>
            <a:off x="30673653" y="6747843"/>
            <a:ext cx="11513426" cy="4748479"/>
          </a:xfrm>
          <a:prstGeom prst="rect">
            <a:avLst/>
          </a:prstGeom>
          <a:solidFill>
            <a:srgbClr val="D4D8CD"/>
          </a:solidFill>
        </p:spPr>
        <p:txBody>
          <a:bodyPr wrap="square" rtlCol="0">
            <a:spAutoFit/>
          </a:bodyPr>
          <a:lstStyle/>
          <a:p>
            <a:r>
              <a:rPr lang="en-GB" sz="3782" dirty="0"/>
              <a:t>Content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17102D-C9FD-CFDB-1402-5AB9366169AB}"/>
              </a:ext>
            </a:extLst>
          </p:cNvPr>
          <p:cNvSpPr txBox="1"/>
          <p:nvPr/>
        </p:nvSpPr>
        <p:spPr>
          <a:xfrm>
            <a:off x="30673653" y="20546353"/>
            <a:ext cx="11513426" cy="10568662"/>
          </a:xfrm>
          <a:prstGeom prst="rect">
            <a:avLst/>
          </a:prstGeom>
          <a:solidFill>
            <a:srgbClr val="D4D8CD"/>
          </a:solidFill>
        </p:spPr>
        <p:txBody>
          <a:bodyPr wrap="square" rtlCol="0">
            <a:spAutoFit/>
          </a:bodyPr>
          <a:lstStyle/>
          <a:p>
            <a:r>
              <a:rPr lang="en-GB" sz="3782" dirty="0"/>
              <a:t>Content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 smtClean="0"/>
              <a:t>.</a:t>
            </a:r>
          </a:p>
          <a:p>
            <a:endParaRPr lang="en-GB" sz="3782" dirty="0"/>
          </a:p>
          <a:p>
            <a:endParaRPr lang="en-GB" sz="3782" dirty="0"/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97B22C-4206-D4E5-3150-2FD0BF1EE1D5}"/>
              </a:ext>
            </a:extLst>
          </p:cNvPr>
          <p:cNvSpPr txBox="1"/>
          <p:nvPr/>
        </p:nvSpPr>
        <p:spPr>
          <a:xfrm>
            <a:off x="15888115" y="15544704"/>
            <a:ext cx="13183457" cy="4748479"/>
          </a:xfrm>
          <a:prstGeom prst="rect">
            <a:avLst/>
          </a:prstGeom>
          <a:solidFill>
            <a:srgbClr val="D4D8CD"/>
          </a:solidFill>
        </p:spPr>
        <p:txBody>
          <a:bodyPr wrap="square" rtlCol="0">
            <a:spAutoFit/>
          </a:bodyPr>
          <a:lstStyle/>
          <a:p>
            <a:r>
              <a:rPr lang="en-GB" sz="3782" dirty="0"/>
              <a:t>Content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E6FF0C-5097-74EC-6810-B789DB3AF5A0}"/>
              </a:ext>
            </a:extLst>
          </p:cNvPr>
          <p:cNvSpPr txBox="1"/>
          <p:nvPr/>
        </p:nvSpPr>
        <p:spPr>
          <a:xfrm>
            <a:off x="15727787" y="20951627"/>
            <a:ext cx="13183457" cy="4748479"/>
          </a:xfrm>
          <a:prstGeom prst="rect">
            <a:avLst/>
          </a:prstGeom>
          <a:solidFill>
            <a:srgbClr val="D4D8CD"/>
          </a:solidFill>
        </p:spPr>
        <p:txBody>
          <a:bodyPr wrap="square" rtlCol="0">
            <a:spAutoFit/>
          </a:bodyPr>
          <a:lstStyle/>
          <a:p>
            <a:r>
              <a:rPr lang="en-GB" sz="3782" dirty="0"/>
              <a:t>Content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7F7C25-9F22-BB70-1FB2-685D2D106C73}"/>
              </a:ext>
            </a:extLst>
          </p:cNvPr>
          <p:cNvSpPr txBox="1"/>
          <p:nvPr/>
        </p:nvSpPr>
        <p:spPr>
          <a:xfrm>
            <a:off x="1516795" y="26135243"/>
            <a:ext cx="12810159" cy="4748479"/>
          </a:xfrm>
          <a:prstGeom prst="rect">
            <a:avLst/>
          </a:prstGeom>
          <a:solidFill>
            <a:srgbClr val="D4D8CD"/>
          </a:solidFill>
        </p:spPr>
        <p:txBody>
          <a:bodyPr wrap="square" rtlCol="0">
            <a:spAutoFit/>
          </a:bodyPr>
          <a:lstStyle/>
          <a:p>
            <a:r>
              <a:rPr lang="en-GB" sz="3782" dirty="0"/>
              <a:t>Content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7A8087-A5FF-48EA-FFAD-B090EC3679BC}"/>
              </a:ext>
            </a:extLst>
          </p:cNvPr>
          <p:cNvSpPr txBox="1"/>
          <p:nvPr/>
        </p:nvSpPr>
        <p:spPr>
          <a:xfrm>
            <a:off x="1408330" y="11915652"/>
            <a:ext cx="12810159" cy="5912516"/>
          </a:xfrm>
          <a:prstGeom prst="rect">
            <a:avLst/>
          </a:prstGeom>
          <a:solidFill>
            <a:srgbClr val="D4D8CD"/>
          </a:solidFill>
        </p:spPr>
        <p:txBody>
          <a:bodyPr wrap="square" rtlCol="0">
            <a:spAutoFit/>
          </a:bodyPr>
          <a:lstStyle/>
          <a:p>
            <a:endParaRPr lang="en-GB" sz="3782" dirty="0" smtClean="0"/>
          </a:p>
          <a:p>
            <a:endParaRPr lang="en-GB" sz="3782" dirty="0"/>
          </a:p>
          <a:p>
            <a:endParaRPr lang="en-GB" sz="3782" dirty="0" smtClean="0"/>
          </a:p>
          <a:p>
            <a:endParaRPr lang="en-GB" sz="3782" dirty="0"/>
          </a:p>
          <a:p>
            <a:endParaRPr lang="en-GB" sz="3782" dirty="0" smtClean="0"/>
          </a:p>
          <a:p>
            <a:endParaRPr lang="en-GB" sz="3782" dirty="0"/>
          </a:p>
          <a:p>
            <a:endParaRPr lang="en-GB" sz="3782" dirty="0" smtClean="0"/>
          </a:p>
          <a:p>
            <a:endParaRPr lang="en-GB" sz="3782" dirty="0"/>
          </a:p>
          <a:p>
            <a:endParaRPr lang="en-GB" sz="3782" dirty="0" smtClean="0"/>
          </a:p>
          <a:p>
            <a:endParaRPr lang="en-GB" sz="3782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81D032-9CA4-48EA-EF45-C7E7A1DFB41C}"/>
              </a:ext>
            </a:extLst>
          </p:cNvPr>
          <p:cNvSpPr txBox="1"/>
          <p:nvPr/>
        </p:nvSpPr>
        <p:spPr>
          <a:xfrm>
            <a:off x="15727788" y="26135242"/>
            <a:ext cx="13183457" cy="4748479"/>
          </a:xfrm>
          <a:prstGeom prst="rect">
            <a:avLst/>
          </a:prstGeom>
          <a:solidFill>
            <a:srgbClr val="D4D8CD"/>
          </a:solidFill>
        </p:spPr>
        <p:txBody>
          <a:bodyPr wrap="square" rtlCol="0">
            <a:spAutoFit/>
          </a:bodyPr>
          <a:lstStyle/>
          <a:p>
            <a:r>
              <a:rPr lang="en-GB" sz="3782" dirty="0"/>
              <a:t>Content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25F0FA-BF67-9086-5108-D75247E14FD1}"/>
              </a:ext>
            </a:extLst>
          </p:cNvPr>
          <p:cNvSpPr txBox="1"/>
          <p:nvPr/>
        </p:nvSpPr>
        <p:spPr>
          <a:xfrm>
            <a:off x="30673653" y="12496090"/>
            <a:ext cx="11513426" cy="4748479"/>
          </a:xfrm>
          <a:prstGeom prst="rect">
            <a:avLst/>
          </a:prstGeom>
          <a:solidFill>
            <a:srgbClr val="D4D8CD"/>
          </a:solidFill>
        </p:spPr>
        <p:txBody>
          <a:bodyPr wrap="square" rtlCol="0">
            <a:spAutoFit/>
          </a:bodyPr>
          <a:lstStyle/>
          <a:p>
            <a:r>
              <a:rPr lang="en-GB" sz="3782" dirty="0"/>
              <a:t>Content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  <a:p>
            <a:r>
              <a:rPr lang="en-GB" sz="3782" dirty="0"/>
              <a:t>.</a:t>
            </a:r>
          </a:p>
        </p:txBody>
      </p:sp>
      <p:sp>
        <p:nvSpPr>
          <p:cNvPr id="32" name="مستطيل 31">
            <a:extLst>
              <a:ext uri="{FF2B5EF4-FFF2-40B4-BE49-F238E27FC236}">
                <a16:creationId xmlns:a16="http://schemas.microsoft.com/office/drawing/2014/main" id="{691895E8-F30F-1502-7C8A-FAAFEAA6AA01}"/>
              </a:ext>
            </a:extLst>
          </p:cNvPr>
          <p:cNvSpPr/>
          <p:nvPr/>
        </p:nvSpPr>
        <p:spPr>
          <a:xfrm>
            <a:off x="11645553" y="1235942"/>
            <a:ext cx="21795362" cy="3205433"/>
          </a:xfrm>
          <a:prstGeom prst="rect">
            <a:avLst/>
          </a:prstGeom>
          <a:solidFill>
            <a:srgbClr val="64724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6600" b="1" dirty="0" smtClean="0">
                <a:solidFill>
                  <a:schemeClr val="bg1"/>
                </a:solidFill>
              </a:rPr>
              <a:t>Title</a:t>
            </a:r>
            <a:r>
              <a:rPr lang="en-GB" sz="6600" dirty="0">
                <a:solidFill>
                  <a:schemeClr val="bg1"/>
                </a:solidFill>
              </a:rPr>
              <a:t> </a:t>
            </a:r>
            <a:r>
              <a:rPr lang="en-US" altLang="en-US" sz="6600" b="1" dirty="0" smtClean="0">
                <a:cs typeface="Times New Roman" panose="02020603050405020304" pitchFamily="18" charset="0"/>
              </a:rPr>
              <a:t>(</a:t>
            </a:r>
            <a:r>
              <a:rPr lang="en-US" altLang="en-US" sz="6600" dirty="0" smtClean="0">
                <a:cs typeface="Times New Roman" panose="02020603050405020304" pitchFamily="18" charset="0"/>
              </a:rPr>
              <a:t>Times </a:t>
            </a:r>
            <a:r>
              <a:rPr lang="en-US" altLang="en-US" sz="6600" dirty="0">
                <a:cs typeface="Times New Roman" panose="02020603050405020304" pitchFamily="18" charset="0"/>
              </a:rPr>
              <a:t>New Roman, 60 point font.)</a:t>
            </a:r>
            <a:r>
              <a:rPr lang="en-US" altLang="en-US" sz="6600" b="1" dirty="0">
                <a:solidFill>
                  <a:srgbClr val="A50021"/>
                </a:solidFill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altLang="en-US" sz="6600" b="1" dirty="0">
                <a:cs typeface="Times New Roman" panose="02020603050405020304" pitchFamily="18" charset="0"/>
              </a:rPr>
              <a:t>Authors (</a:t>
            </a:r>
            <a:r>
              <a:rPr lang="en-US" altLang="en-US" sz="6600" dirty="0">
                <a:cs typeface="Times New Roman" panose="02020603050405020304" pitchFamily="18" charset="0"/>
              </a:rPr>
              <a:t>Times New Roman, 56 point font.)</a:t>
            </a:r>
            <a:r>
              <a:rPr lang="en-US" altLang="en-US" sz="6600" b="1" dirty="0"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altLang="en-US" sz="6600" b="1" dirty="0">
                <a:cs typeface="Times New Roman" panose="02020603050405020304" pitchFamily="18" charset="0"/>
              </a:rPr>
              <a:t>Affiliations (</a:t>
            </a:r>
            <a:r>
              <a:rPr lang="en-US" altLang="en-US" sz="6600" dirty="0">
                <a:cs typeface="Times New Roman" panose="02020603050405020304" pitchFamily="18" charset="0"/>
              </a:rPr>
              <a:t>Times New Roman, 42  point font.)</a:t>
            </a:r>
            <a:endParaRPr lang="en-US" altLang="en-US" sz="6600" b="1" dirty="0">
              <a:cs typeface="Times New Roman" panose="02020603050405020304" pitchFamily="18" charset="0"/>
            </a:endParaRP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289838FB-A91A-E311-D451-456FFB0139C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97" t="25881" r="18577" b="9781"/>
          <a:stretch/>
        </p:blipFill>
        <p:spPr>
          <a:xfrm>
            <a:off x="6161706" y="953413"/>
            <a:ext cx="4520121" cy="3328584"/>
          </a:xfrm>
          <a:prstGeom prst="rect">
            <a:avLst/>
          </a:prstGeom>
        </p:spPr>
      </p:pic>
      <p:sp>
        <p:nvSpPr>
          <p:cNvPr id="28" name="Text Box 9">
            <a:extLst>
              <a:ext uri="{FF2B5EF4-FFF2-40B4-BE49-F238E27FC236}">
                <a16:creationId xmlns:a16="http://schemas.microsoft.com/office/drawing/2014/main" id="{EAEABA18-A057-9609-5EDF-4C433D81C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0583" y="1361122"/>
            <a:ext cx="8045756" cy="331152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6000" b="1" dirty="0">
                <a:solidFill>
                  <a:srgbClr val="385723"/>
                </a:solidFill>
                <a:latin typeface="+mn-lt"/>
                <a:cs typeface="Times New Roman" panose="02020603050405020304" pitchFamily="18" charset="0"/>
              </a:rPr>
              <a:t>put your institutional logo here</a:t>
            </a:r>
            <a:endParaRPr lang="en-US" altLang="en-US" sz="4200" b="1" dirty="0"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84" y="953413"/>
            <a:ext cx="5255837" cy="302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8632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104</TotalTime>
  <Words>185</Words>
  <Application>Microsoft Office PowerPoint</Application>
  <PresentationFormat>مخصص</PresentationFormat>
  <Paragraphs>107</Paragraphs>
  <Slides>1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Bader Alshehri</dc:creator>
  <cp:lastModifiedBy>Abdullah Altamimi</cp:lastModifiedBy>
  <cp:revision>7</cp:revision>
  <dcterms:created xsi:type="dcterms:W3CDTF">2022-12-22T08:22:10Z</dcterms:created>
  <dcterms:modified xsi:type="dcterms:W3CDTF">2024-01-28T08:39:48Z</dcterms:modified>
</cp:coreProperties>
</file>