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8" r:id="rId2"/>
  </p:sldIdLst>
  <p:sldSz cx="43703875" cy="324183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1" userDrawn="1">
          <p15:clr>
            <a:srgbClr val="A4A3A4"/>
          </p15:clr>
        </p15:guide>
        <p15:guide id="2" pos="1376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544F"/>
    <a:srgbClr val="E1A951"/>
    <a:srgbClr val="033736"/>
    <a:srgbClr val="2EB0A8"/>
    <a:srgbClr val="2A958D"/>
    <a:srgbClr val="033737"/>
    <a:srgbClr val="83C5BF"/>
    <a:srgbClr val="006D78"/>
    <a:srgbClr val="075A62"/>
    <a:srgbClr val="D4D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63" autoAdjust="0"/>
    <p:restoredTop sz="94691" autoAdjust="0"/>
  </p:normalViewPr>
  <p:slideViewPr>
    <p:cSldViewPr snapToGrid="0">
      <p:cViewPr>
        <p:scale>
          <a:sx n="20" d="100"/>
          <a:sy n="20" d="100"/>
        </p:scale>
        <p:origin x="1800" y="304"/>
      </p:cViewPr>
      <p:guideLst>
        <p:guide orient="horz" pos="10211"/>
        <p:guide pos="137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523" y="3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143A4-B49D-4D00-AC71-A9BF9C5DCEEC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49375" y="1143000"/>
            <a:ext cx="4159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8E523-4709-4DDF-AF14-2137B715C1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573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1pPr>
    <a:lvl2pPr marL="2174900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2pPr>
    <a:lvl3pPr marL="4349801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3pPr>
    <a:lvl4pPr marL="6524701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4pPr>
    <a:lvl5pPr marL="8699602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5pPr>
    <a:lvl6pPr marL="10874502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6pPr>
    <a:lvl7pPr marL="13049402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7pPr>
    <a:lvl8pPr marL="15224303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8pPr>
    <a:lvl9pPr marL="17399203" algn="l" defTabSz="4349801" rtl="0" eaLnBrk="1" latinLnBrk="0" hangingPunct="1">
      <a:defRPr sz="57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BFCAC-960B-1C00-4EB3-71E1085EE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315D04-6128-2830-6512-F6EB2983D3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49375" y="1143000"/>
            <a:ext cx="41592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F959FD-64C8-252C-E699-4706892253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673E4-40C1-E74C-12CF-2EF09AF98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D8E523-4709-4DDF-AF14-2137B715C17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513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7791" y="5305504"/>
            <a:ext cx="37148294" cy="11286384"/>
          </a:xfrm>
        </p:spPr>
        <p:txBody>
          <a:bodyPr anchor="b"/>
          <a:lstStyle>
            <a:lvl1pPr algn="ctr">
              <a:defRPr sz="28363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62985" y="17027134"/>
            <a:ext cx="32777906" cy="7826925"/>
          </a:xfrm>
        </p:spPr>
        <p:txBody>
          <a:bodyPr/>
          <a:lstStyle>
            <a:lvl1pPr marL="0" indent="0" algn="ctr">
              <a:buNone/>
              <a:defRPr sz="11345"/>
            </a:lvl1pPr>
            <a:lvl2pPr marL="2161230" indent="0" algn="ctr">
              <a:buNone/>
              <a:defRPr sz="9454"/>
            </a:lvl2pPr>
            <a:lvl3pPr marL="4322460" indent="0" algn="ctr">
              <a:buNone/>
              <a:defRPr sz="8509"/>
            </a:lvl3pPr>
            <a:lvl4pPr marL="6483690" indent="0" algn="ctr">
              <a:buNone/>
              <a:defRPr sz="7563"/>
            </a:lvl4pPr>
            <a:lvl5pPr marL="8644920" indent="0" algn="ctr">
              <a:buNone/>
              <a:defRPr sz="7563"/>
            </a:lvl5pPr>
            <a:lvl6pPr marL="10806151" indent="0" algn="ctr">
              <a:buNone/>
              <a:defRPr sz="7563"/>
            </a:lvl6pPr>
            <a:lvl7pPr marL="12967381" indent="0" algn="ctr">
              <a:buNone/>
              <a:defRPr sz="7563"/>
            </a:lvl7pPr>
            <a:lvl8pPr marL="15128611" indent="0" algn="ctr">
              <a:buNone/>
              <a:defRPr sz="7563"/>
            </a:lvl8pPr>
            <a:lvl9pPr marL="17289841" indent="0" algn="ctr">
              <a:buNone/>
              <a:defRPr sz="7563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80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49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5588" y="1725976"/>
            <a:ext cx="9423648" cy="27473043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04644" y="1725976"/>
            <a:ext cx="27724646" cy="27473043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26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61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1881" y="8082081"/>
            <a:ext cx="37694592" cy="13485126"/>
          </a:xfrm>
        </p:spPr>
        <p:txBody>
          <a:bodyPr anchor="b"/>
          <a:lstStyle>
            <a:lvl1pPr>
              <a:defRPr sz="28363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81881" y="21694782"/>
            <a:ext cx="37694592" cy="7091509"/>
          </a:xfrm>
        </p:spPr>
        <p:txBody>
          <a:bodyPr/>
          <a:lstStyle>
            <a:lvl1pPr marL="0" indent="0">
              <a:buNone/>
              <a:defRPr sz="11345">
                <a:solidFill>
                  <a:schemeClr val="tx1"/>
                </a:solidFill>
              </a:defRPr>
            </a:lvl1pPr>
            <a:lvl2pPr marL="2161230" indent="0">
              <a:buNone/>
              <a:defRPr sz="9454">
                <a:solidFill>
                  <a:schemeClr val="tx1">
                    <a:tint val="75000"/>
                  </a:schemeClr>
                </a:solidFill>
              </a:defRPr>
            </a:lvl2pPr>
            <a:lvl3pPr marL="4322460" indent="0">
              <a:buNone/>
              <a:defRPr sz="8509">
                <a:solidFill>
                  <a:schemeClr val="tx1">
                    <a:tint val="75000"/>
                  </a:schemeClr>
                </a:solidFill>
              </a:defRPr>
            </a:lvl3pPr>
            <a:lvl4pPr marL="6483690" indent="0">
              <a:buNone/>
              <a:defRPr sz="7563">
                <a:solidFill>
                  <a:schemeClr val="tx1">
                    <a:tint val="75000"/>
                  </a:schemeClr>
                </a:solidFill>
              </a:defRPr>
            </a:lvl4pPr>
            <a:lvl5pPr marL="8644920" indent="0">
              <a:buNone/>
              <a:defRPr sz="7563">
                <a:solidFill>
                  <a:schemeClr val="tx1">
                    <a:tint val="75000"/>
                  </a:schemeClr>
                </a:solidFill>
              </a:defRPr>
            </a:lvl5pPr>
            <a:lvl6pPr marL="10806151" indent="0">
              <a:buNone/>
              <a:defRPr sz="7563">
                <a:solidFill>
                  <a:schemeClr val="tx1">
                    <a:tint val="75000"/>
                  </a:schemeClr>
                </a:solidFill>
              </a:defRPr>
            </a:lvl6pPr>
            <a:lvl7pPr marL="12967381" indent="0">
              <a:buNone/>
              <a:defRPr sz="7563">
                <a:solidFill>
                  <a:schemeClr val="tx1">
                    <a:tint val="75000"/>
                  </a:schemeClr>
                </a:solidFill>
              </a:defRPr>
            </a:lvl7pPr>
            <a:lvl8pPr marL="15128611" indent="0">
              <a:buNone/>
              <a:defRPr sz="7563">
                <a:solidFill>
                  <a:schemeClr val="tx1">
                    <a:tint val="75000"/>
                  </a:schemeClr>
                </a:solidFill>
              </a:defRPr>
            </a:lvl8pPr>
            <a:lvl9pPr marL="17289841" indent="0">
              <a:buNone/>
              <a:defRPr sz="75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54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04641" y="8629881"/>
            <a:ext cx="18574147" cy="205691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125087" y="8629881"/>
            <a:ext cx="18574147" cy="205691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66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0334" y="1725983"/>
            <a:ext cx="37694592" cy="626604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0338" y="7946998"/>
            <a:ext cx="18488785" cy="3894701"/>
          </a:xfrm>
        </p:spPr>
        <p:txBody>
          <a:bodyPr anchor="b"/>
          <a:lstStyle>
            <a:lvl1pPr marL="0" indent="0">
              <a:buNone/>
              <a:defRPr sz="11345" b="1"/>
            </a:lvl1pPr>
            <a:lvl2pPr marL="2161230" indent="0">
              <a:buNone/>
              <a:defRPr sz="9454" b="1"/>
            </a:lvl2pPr>
            <a:lvl3pPr marL="4322460" indent="0">
              <a:buNone/>
              <a:defRPr sz="8509" b="1"/>
            </a:lvl3pPr>
            <a:lvl4pPr marL="6483690" indent="0">
              <a:buNone/>
              <a:defRPr sz="7563" b="1"/>
            </a:lvl4pPr>
            <a:lvl5pPr marL="8644920" indent="0">
              <a:buNone/>
              <a:defRPr sz="7563" b="1"/>
            </a:lvl5pPr>
            <a:lvl6pPr marL="10806151" indent="0">
              <a:buNone/>
              <a:defRPr sz="7563" b="1"/>
            </a:lvl6pPr>
            <a:lvl7pPr marL="12967381" indent="0">
              <a:buNone/>
              <a:defRPr sz="7563" b="1"/>
            </a:lvl7pPr>
            <a:lvl8pPr marL="15128611" indent="0">
              <a:buNone/>
              <a:defRPr sz="7563" b="1"/>
            </a:lvl8pPr>
            <a:lvl9pPr marL="17289841" indent="0">
              <a:buNone/>
              <a:defRPr sz="756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0338" y="11841698"/>
            <a:ext cx="18488785" cy="1741735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125089" y="7946998"/>
            <a:ext cx="18579839" cy="3894701"/>
          </a:xfrm>
        </p:spPr>
        <p:txBody>
          <a:bodyPr anchor="b"/>
          <a:lstStyle>
            <a:lvl1pPr marL="0" indent="0">
              <a:buNone/>
              <a:defRPr sz="11345" b="1"/>
            </a:lvl1pPr>
            <a:lvl2pPr marL="2161230" indent="0">
              <a:buNone/>
              <a:defRPr sz="9454" b="1"/>
            </a:lvl2pPr>
            <a:lvl3pPr marL="4322460" indent="0">
              <a:buNone/>
              <a:defRPr sz="8509" b="1"/>
            </a:lvl3pPr>
            <a:lvl4pPr marL="6483690" indent="0">
              <a:buNone/>
              <a:defRPr sz="7563" b="1"/>
            </a:lvl4pPr>
            <a:lvl5pPr marL="8644920" indent="0">
              <a:buNone/>
              <a:defRPr sz="7563" b="1"/>
            </a:lvl5pPr>
            <a:lvl6pPr marL="10806151" indent="0">
              <a:buNone/>
              <a:defRPr sz="7563" b="1"/>
            </a:lvl6pPr>
            <a:lvl7pPr marL="12967381" indent="0">
              <a:buNone/>
              <a:defRPr sz="7563" b="1"/>
            </a:lvl7pPr>
            <a:lvl8pPr marL="15128611" indent="0">
              <a:buNone/>
              <a:defRPr sz="7563" b="1"/>
            </a:lvl8pPr>
            <a:lvl9pPr marL="17289841" indent="0">
              <a:buNone/>
              <a:defRPr sz="756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125089" y="11841698"/>
            <a:ext cx="18579839" cy="1741735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16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93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68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0334" y="2161222"/>
            <a:ext cx="14095637" cy="7564279"/>
          </a:xfrm>
        </p:spPr>
        <p:txBody>
          <a:bodyPr anchor="b"/>
          <a:lstStyle>
            <a:lvl1pPr>
              <a:defRPr sz="15127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79839" y="4667647"/>
            <a:ext cx="22125087" cy="23038032"/>
          </a:xfrm>
        </p:spPr>
        <p:txBody>
          <a:bodyPr/>
          <a:lstStyle>
            <a:lvl1pPr>
              <a:defRPr sz="15127"/>
            </a:lvl1pPr>
            <a:lvl2pPr>
              <a:defRPr sz="13236"/>
            </a:lvl2pPr>
            <a:lvl3pPr>
              <a:defRPr sz="11345"/>
            </a:lvl3pPr>
            <a:lvl4pPr>
              <a:defRPr sz="9454"/>
            </a:lvl4pPr>
            <a:lvl5pPr>
              <a:defRPr sz="9454"/>
            </a:lvl5pPr>
            <a:lvl6pPr>
              <a:defRPr sz="9454"/>
            </a:lvl6pPr>
            <a:lvl7pPr>
              <a:defRPr sz="9454"/>
            </a:lvl7pPr>
            <a:lvl8pPr>
              <a:defRPr sz="9454"/>
            </a:lvl8pPr>
            <a:lvl9pPr>
              <a:defRPr sz="945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0334" y="9725502"/>
            <a:ext cx="14095637" cy="18017694"/>
          </a:xfrm>
        </p:spPr>
        <p:txBody>
          <a:bodyPr/>
          <a:lstStyle>
            <a:lvl1pPr marL="0" indent="0">
              <a:buNone/>
              <a:defRPr sz="7563"/>
            </a:lvl1pPr>
            <a:lvl2pPr marL="2161230" indent="0">
              <a:buNone/>
              <a:defRPr sz="6618"/>
            </a:lvl2pPr>
            <a:lvl3pPr marL="4322460" indent="0">
              <a:buNone/>
              <a:defRPr sz="5673"/>
            </a:lvl3pPr>
            <a:lvl4pPr marL="6483690" indent="0">
              <a:buNone/>
              <a:defRPr sz="4727"/>
            </a:lvl4pPr>
            <a:lvl5pPr marL="8644920" indent="0">
              <a:buNone/>
              <a:defRPr sz="4727"/>
            </a:lvl5pPr>
            <a:lvl6pPr marL="10806151" indent="0">
              <a:buNone/>
              <a:defRPr sz="4727"/>
            </a:lvl6pPr>
            <a:lvl7pPr marL="12967381" indent="0">
              <a:buNone/>
              <a:defRPr sz="4727"/>
            </a:lvl7pPr>
            <a:lvl8pPr marL="15128611" indent="0">
              <a:buNone/>
              <a:defRPr sz="4727"/>
            </a:lvl8pPr>
            <a:lvl9pPr marL="17289841" indent="0">
              <a:buNone/>
              <a:defRPr sz="47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84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0334" y="2161222"/>
            <a:ext cx="14095637" cy="7564279"/>
          </a:xfrm>
        </p:spPr>
        <p:txBody>
          <a:bodyPr anchor="b"/>
          <a:lstStyle>
            <a:lvl1pPr>
              <a:defRPr sz="15127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79839" y="4667647"/>
            <a:ext cx="22125087" cy="23038032"/>
          </a:xfrm>
        </p:spPr>
        <p:txBody>
          <a:bodyPr anchor="t"/>
          <a:lstStyle>
            <a:lvl1pPr marL="0" indent="0">
              <a:buNone/>
              <a:defRPr sz="15127"/>
            </a:lvl1pPr>
            <a:lvl2pPr marL="2161230" indent="0">
              <a:buNone/>
              <a:defRPr sz="13236"/>
            </a:lvl2pPr>
            <a:lvl3pPr marL="4322460" indent="0">
              <a:buNone/>
              <a:defRPr sz="11345"/>
            </a:lvl3pPr>
            <a:lvl4pPr marL="6483690" indent="0">
              <a:buNone/>
              <a:defRPr sz="9454"/>
            </a:lvl4pPr>
            <a:lvl5pPr marL="8644920" indent="0">
              <a:buNone/>
              <a:defRPr sz="9454"/>
            </a:lvl5pPr>
            <a:lvl6pPr marL="10806151" indent="0">
              <a:buNone/>
              <a:defRPr sz="9454"/>
            </a:lvl6pPr>
            <a:lvl7pPr marL="12967381" indent="0">
              <a:buNone/>
              <a:defRPr sz="9454"/>
            </a:lvl7pPr>
            <a:lvl8pPr marL="15128611" indent="0">
              <a:buNone/>
              <a:defRPr sz="9454"/>
            </a:lvl8pPr>
            <a:lvl9pPr marL="17289841" indent="0">
              <a:buNone/>
              <a:defRPr sz="9454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0334" y="9725502"/>
            <a:ext cx="14095637" cy="18017694"/>
          </a:xfrm>
        </p:spPr>
        <p:txBody>
          <a:bodyPr/>
          <a:lstStyle>
            <a:lvl1pPr marL="0" indent="0">
              <a:buNone/>
              <a:defRPr sz="7563"/>
            </a:lvl1pPr>
            <a:lvl2pPr marL="2161230" indent="0">
              <a:buNone/>
              <a:defRPr sz="6618"/>
            </a:lvl2pPr>
            <a:lvl3pPr marL="4322460" indent="0">
              <a:buNone/>
              <a:defRPr sz="5673"/>
            </a:lvl3pPr>
            <a:lvl4pPr marL="6483690" indent="0">
              <a:buNone/>
              <a:defRPr sz="4727"/>
            </a:lvl4pPr>
            <a:lvl5pPr marL="8644920" indent="0">
              <a:buNone/>
              <a:defRPr sz="4727"/>
            </a:lvl5pPr>
            <a:lvl6pPr marL="10806151" indent="0">
              <a:buNone/>
              <a:defRPr sz="4727"/>
            </a:lvl6pPr>
            <a:lvl7pPr marL="12967381" indent="0">
              <a:buNone/>
              <a:defRPr sz="4727"/>
            </a:lvl7pPr>
            <a:lvl8pPr marL="15128611" indent="0">
              <a:buNone/>
              <a:defRPr sz="4727"/>
            </a:lvl8pPr>
            <a:lvl9pPr marL="17289841" indent="0">
              <a:buNone/>
              <a:defRPr sz="47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09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04642" y="1725983"/>
            <a:ext cx="37694592" cy="626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4642" y="8629881"/>
            <a:ext cx="37694592" cy="20569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4641" y="30047004"/>
            <a:ext cx="9833372" cy="1725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B0E57-0BDA-49BB-98D2-A5D219688788}" type="datetimeFigureOut">
              <a:rPr lang="en-GB" smtClean="0"/>
              <a:t>13/12/2025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6909" y="30047004"/>
            <a:ext cx="14750058" cy="1725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865862" y="30047004"/>
            <a:ext cx="9833372" cy="1725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7EFE2-C70A-4EFF-A12B-79E2FFED4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06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322460" rtl="1" eaLnBrk="1" latinLnBrk="0" hangingPunct="1">
        <a:lnSpc>
          <a:spcPct val="90000"/>
        </a:lnSpc>
        <a:spcBef>
          <a:spcPct val="0"/>
        </a:spcBef>
        <a:buNone/>
        <a:defRPr sz="20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615" indent="-1080615" algn="r" defTabSz="4322460" rtl="1" eaLnBrk="1" latinLnBrk="0" hangingPunct="1">
        <a:lnSpc>
          <a:spcPct val="90000"/>
        </a:lnSpc>
        <a:spcBef>
          <a:spcPts val="4727"/>
        </a:spcBef>
        <a:buFont typeface="Arial" panose="020B0604020202020204" pitchFamily="34" charset="0"/>
        <a:buChar char="•"/>
        <a:defRPr sz="13236" kern="1200">
          <a:solidFill>
            <a:schemeClr val="tx1"/>
          </a:solidFill>
          <a:latin typeface="+mn-lt"/>
          <a:ea typeface="+mn-ea"/>
          <a:cs typeface="+mn-cs"/>
        </a:defRPr>
      </a:lvl1pPr>
      <a:lvl2pPr marL="3241845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11345" kern="1200">
          <a:solidFill>
            <a:schemeClr val="tx1"/>
          </a:solidFill>
          <a:latin typeface="+mn-lt"/>
          <a:ea typeface="+mn-ea"/>
          <a:cs typeface="+mn-cs"/>
        </a:defRPr>
      </a:lvl2pPr>
      <a:lvl3pPr marL="5403075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9454" kern="1200">
          <a:solidFill>
            <a:schemeClr val="tx1"/>
          </a:solidFill>
          <a:latin typeface="+mn-lt"/>
          <a:ea typeface="+mn-ea"/>
          <a:cs typeface="+mn-cs"/>
        </a:defRPr>
      </a:lvl3pPr>
      <a:lvl4pPr marL="7564305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8509" kern="1200">
          <a:solidFill>
            <a:schemeClr val="tx1"/>
          </a:solidFill>
          <a:latin typeface="+mn-lt"/>
          <a:ea typeface="+mn-ea"/>
          <a:cs typeface="+mn-cs"/>
        </a:defRPr>
      </a:lvl4pPr>
      <a:lvl5pPr marL="9725536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8509" kern="1200">
          <a:solidFill>
            <a:schemeClr val="tx1"/>
          </a:solidFill>
          <a:latin typeface="+mn-lt"/>
          <a:ea typeface="+mn-ea"/>
          <a:cs typeface="+mn-cs"/>
        </a:defRPr>
      </a:lvl5pPr>
      <a:lvl6pPr marL="11886766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8509" kern="1200">
          <a:solidFill>
            <a:schemeClr val="tx1"/>
          </a:solidFill>
          <a:latin typeface="+mn-lt"/>
          <a:ea typeface="+mn-ea"/>
          <a:cs typeface="+mn-cs"/>
        </a:defRPr>
      </a:lvl6pPr>
      <a:lvl7pPr marL="14047996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8509" kern="1200">
          <a:solidFill>
            <a:schemeClr val="tx1"/>
          </a:solidFill>
          <a:latin typeface="+mn-lt"/>
          <a:ea typeface="+mn-ea"/>
          <a:cs typeface="+mn-cs"/>
        </a:defRPr>
      </a:lvl7pPr>
      <a:lvl8pPr marL="16209226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8509" kern="1200">
          <a:solidFill>
            <a:schemeClr val="tx1"/>
          </a:solidFill>
          <a:latin typeface="+mn-lt"/>
          <a:ea typeface="+mn-ea"/>
          <a:cs typeface="+mn-cs"/>
        </a:defRPr>
      </a:lvl8pPr>
      <a:lvl9pPr marL="18370456" indent="-1080615" algn="r" defTabSz="4322460" rtl="1" eaLnBrk="1" latinLnBrk="0" hangingPunct="1">
        <a:lnSpc>
          <a:spcPct val="90000"/>
        </a:lnSpc>
        <a:spcBef>
          <a:spcPts val="2364"/>
        </a:spcBef>
        <a:buFont typeface="Arial" panose="020B0604020202020204" pitchFamily="34" charset="0"/>
        <a:buChar char="•"/>
        <a:defRPr sz="85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1pPr>
      <a:lvl2pPr marL="2161230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2pPr>
      <a:lvl3pPr marL="4322460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3pPr>
      <a:lvl4pPr marL="6483690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4pPr>
      <a:lvl5pPr marL="8644920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5pPr>
      <a:lvl6pPr marL="10806151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6pPr>
      <a:lvl7pPr marL="12967381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7pPr>
      <a:lvl8pPr marL="15128611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8pPr>
      <a:lvl9pPr marL="17289841" algn="r" defTabSz="4322460" rtl="1" eaLnBrk="1" latinLnBrk="0" hangingPunct="1">
        <a:defRPr sz="8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37759-D0EA-AA56-2921-57531321C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13">
            <a:extLst>
              <a:ext uri="{FF2B5EF4-FFF2-40B4-BE49-F238E27FC236}">
                <a16:creationId xmlns:a16="http://schemas.microsoft.com/office/drawing/2014/main" id="{4D75D442-AA64-B5AA-6DA4-31A9C18DB670}"/>
              </a:ext>
            </a:extLst>
          </p:cNvPr>
          <p:cNvSpPr/>
          <p:nvPr/>
        </p:nvSpPr>
        <p:spPr>
          <a:xfrm>
            <a:off x="-34230" y="24776051"/>
            <a:ext cx="43703874" cy="7570551"/>
          </a:xfrm>
          <a:custGeom>
            <a:avLst/>
            <a:gdLst/>
            <a:ahLst/>
            <a:cxnLst/>
            <a:rect l="l" t="t" r="r" b="b"/>
            <a:pathLst>
              <a:path w="16502563" h="7570551">
                <a:moveTo>
                  <a:pt x="0" y="0"/>
                </a:moveTo>
                <a:lnTo>
                  <a:pt x="16502564" y="0"/>
                </a:lnTo>
                <a:lnTo>
                  <a:pt x="16502564" y="7570551"/>
                </a:lnTo>
                <a:lnTo>
                  <a:pt x="0" y="757055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algn="r" defTabSz="457200" rtl="1" eaLnBrk="1" latinLnBrk="0" hangingPunct="1"/>
            <a:endParaRPr lang="en-SA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8D735E-7E55-D749-2E19-CBB22777083F}"/>
              </a:ext>
            </a:extLst>
          </p:cNvPr>
          <p:cNvSpPr/>
          <p:nvPr/>
        </p:nvSpPr>
        <p:spPr>
          <a:xfrm>
            <a:off x="1099502" y="5055952"/>
            <a:ext cx="13698917" cy="13240768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6382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80AEE18-DFFD-0B84-0287-9A38F544C1EC}"/>
              </a:ext>
            </a:extLst>
          </p:cNvPr>
          <p:cNvSpPr/>
          <p:nvPr/>
        </p:nvSpPr>
        <p:spPr>
          <a:xfrm>
            <a:off x="1057535" y="18957559"/>
            <a:ext cx="13740960" cy="12361299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6382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31A52C-7F01-7F0E-6D5B-85BC5F751E29}"/>
              </a:ext>
            </a:extLst>
          </p:cNvPr>
          <p:cNvSpPr/>
          <p:nvPr/>
        </p:nvSpPr>
        <p:spPr>
          <a:xfrm>
            <a:off x="15458866" y="5055952"/>
            <a:ext cx="14170988" cy="26262906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6382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24BE2B-C5A0-ACE3-D9EA-2645626FE59A}"/>
              </a:ext>
            </a:extLst>
          </p:cNvPr>
          <p:cNvSpPr/>
          <p:nvPr/>
        </p:nvSpPr>
        <p:spPr>
          <a:xfrm>
            <a:off x="30290301" y="5055952"/>
            <a:ext cx="12356038" cy="13240768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6382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16847A-AF3D-42D1-BD78-66EEB2131021}"/>
              </a:ext>
            </a:extLst>
          </p:cNvPr>
          <p:cNvSpPr/>
          <p:nvPr/>
        </p:nvSpPr>
        <p:spPr>
          <a:xfrm>
            <a:off x="30290301" y="18967496"/>
            <a:ext cx="12356038" cy="12351362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638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BF8A2F-316B-372A-471C-5F8A5C92929E}"/>
              </a:ext>
            </a:extLst>
          </p:cNvPr>
          <p:cNvSpPr txBox="1"/>
          <p:nvPr/>
        </p:nvSpPr>
        <p:spPr>
          <a:xfrm>
            <a:off x="1516795" y="6697164"/>
            <a:ext cx="12810159" cy="5016758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This</a:t>
            </a:r>
            <a:r>
              <a:rPr lang="en-US" sz="4000" spc="-1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section</a:t>
            </a:r>
            <a:r>
              <a:rPr lang="en-US" sz="4000" spc="-1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should</a:t>
            </a:r>
            <a:r>
              <a:rPr lang="en-US" sz="4000" spc="-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include</a:t>
            </a:r>
            <a:r>
              <a:rPr lang="en-US" sz="4000" spc="-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background</a:t>
            </a:r>
            <a:r>
              <a:rPr lang="en-US" sz="4000" spc="-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information</a:t>
            </a:r>
            <a:r>
              <a:rPr lang="en-US" sz="4000" spc="-1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4000" spc="-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order</a:t>
            </a:r>
            <a:r>
              <a:rPr lang="en-US" sz="4000" spc="-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4000" spc="-1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introduce</a:t>
            </a:r>
            <a:r>
              <a:rPr lang="en-US" sz="4000" spc="-1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4000" spc="-1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current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study, its importance to the literature, and its impact on society. The introduction should also clearly characterize the scientific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question</a:t>
            </a:r>
            <a:r>
              <a:rPr lang="en-US" sz="4000" spc="-1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being</a:t>
            </a:r>
            <a:r>
              <a:rPr lang="en-US" sz="4000" spc="-1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investigated.</a:t>
            </a:r>
            <a:r>
              <a:rPr lang="en-US" sz="4000" spc="-1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It can include some fig. if it is necessary.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This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section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should</a:t>
            </a:r>
            <a:r>
              <a:rPr lang="en-US" sz="4000" spc="-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written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using</a:t>
            </a:r>
            <a:r>
              <a:rPr lang="en-US" sz="4000" spc="-1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Times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New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Roman,</a:t>
            </a:r>
            <a:r>
              <a:rPr lang="en-US" sz="4000" spc="-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28-40</a:t>
            </a:r>
            <a:r>
              <a:rPr lang="en-US" sz="40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point</a:t>
            </a:r>
            <a:r>
              <a:rPr lang="en-US" sz="40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font</a:t>
            </a:r>
          </a:p>
          <a:p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CA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50BF1A0-50CA-8F78-5014-43202B58BCD7}"/>
              </a:ext>
            </a:extLst>
          </p:cNvPr>
          <p:cNvSpPr txBox="1"/>
          <p:nvPr/>
        </p:nvSpPr>
        <p:spPr>
          <a:xfrm>
            <a:off x="1516795" y="20546355"/>
            <a:ext cx="12810159" cy="4748479"/>
          </a:xfrm>
          <a:prstGeom prst="rect">
            <a:avLst/>
          </a:prstGeom>
          <a:solidFill>
            <a:schemeClr val="bg1"/>
          </a:solidFill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C7A1297-424C-6FBE-4EDA-5066E5F22422}"/>
              </a:ext>
            </a:extLst>
          </p:cNvPr>
          <p:cNvSpPr txBox="1"/>
          <p:nvPr/>
        </p:nvSpPr>
        <p:spPr>
          <a:xfrm>
            <a:off x="15952631" y="6818140"/>
            <a:ext cx="13183457" cy="8240589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r>
              <a:rPr lang="en-GB" sz="3782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8D5ADD-6CC3-37AB-7A4C-553082C8DAB8}"/>
              </a:ext>
            </a:extLst>
          </p:cNvPr>
          <p:cNvSpPr txBox="1"/>
          <p:nvPr/>
        </p:nvSpPr>
        <p:spPr>
          <a:xfrm>
            <a:off x="30673653" y="6747843"/>
            <a:ext cx="11513426" cy="4748479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D75E3C-F525-7B44-8112-BDA84D5E4237}"/>
              </a:ext>
            </a:extLst>
          </p:cNvPr>
          <p:cNvSpPr txBox="1"/>
          <p:nvPr/>
        </p:nvSpPr>
        <p:spPr>
          <a:xfrm>
            <a:off x="30673653" y="20546353"/>
            <a:ext cx="11513426" cy="10568662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endParaRPr lang="en-GB" sz="3782" dirty="0"/>
          </a:p>
          <a:p>
            <a:endParaRPr lang="en-GB" sz="3782" dirty="0"/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D91FD2-028A-333A-63CE-3FB43EBD7DE5}"/>
              </a:ext>
            </a:extLst>
          </p:cNvPr>
          <p:cNvSpPr txBox="1"/>
          <p:nvPr/>
        </p:nvSpPr>
        <p:spPr>
          <a:xfrm>
            <a:off x="15888115" y="15544704"/>
            <a:ext cx="13183457" cy="4748479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grpSp>
        <p:nvGrpSpPr>
          <p:cNvPr id="29" name="Group 2">
            <a:extLst>
              <a:ext uri="{FF2B5EF4-FFF2-40B4-BE49-F238E27FC236}">
                <a16:creationId xmlns:a16="http://schemas.microsoft.com/office/drawing/2014/main" id="{0C1F1382-2243-6F6D-51AC-A44AB96CC564}"/>
              </a:ext>
            </a:extLst>
          </p:cNvPr>
          <p:cNvGrpSpPr/>
          <p:nvPr/>
        </p:nvGrpSpPr>
        <p:grpSpPr>
          <a:xfrm>
            <a:off x="12615986" y="453297"/>
            <a:ext cx="20034138" cy="4167518"/>
            <a:chOff x="0" y="0"/>
            <a:chExt cx="2934601" cy="549936"/>
          </a:xfrm>
          <a:solidFill>
            <a:srgbClr val="1A544F"/>
          </a:solidFill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014869D4-39DE-19EC-9CB0-255B3097AC87}"/>
                </a:ext>
              </a:extLst>
            </p:cNvPr>
            <p:cNvSpPr/>
            <p:nvPr/>
          </p:nvSpPr>
          <p:spPr>
            <a:xfrm>
              <a:off x="0" y="0"/>
              <a:ext cx="2934601" cy="549936"/>
            </a:xfrm>
            <a:custGeom>
              <a:avLst/>
              <a:gdLst/>
              <a:ahLst/>
              <a:cxnLst/>
              <a:rect l="l" t="t" r="r" b="b"/>
              <a:pathLst>
                <a:path w="2934601" h="549936">
                  <a:moveTo>
                    <a:pt x="0" y="0"/>
                  </a:moveTo>
                  <a:lnTo>
                    <a:pt x="2934601" y="0"/>
                  </a:lnTo>
                  <a:lnTo>
                    <a:pt x="2934601" y="549936"/>
                  </a:lnTo>
                  <a:lnTo>
                    <a:pt x="0" y="549936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SA"/>
            </a:p>
          </p:txBody>
        </p:sp>
        <p:sp>
          <p:nvSpPr>
            <p:cNvPr id="33" name="TextBox 4">
              <a:extLst>
                <a:ext uri="{FF2B5EF4-FFF2-40B4-BE49-F238E27FC236}">
                  <a16:creationId xmlns:a16="http://schemas.microsoft.com/office/drawing/2014/main" id="{90EA097D-EBE5-0B0B-E0E7-7107BA3A3B07}"/>
                </a:ext>
              </a:extLst>
            </p:cNvPr>
            <p:cNvSpPr txBox="1"/>
            <p:nvPr/>
          </p:nvSpPr>
          <p:spPr>
            <a:xfrm>
              <a:off x="0" y="-66675"/>
              <a:ext cx="2934601" cy="616611"/>
            </a:xfrm>
            <a:prstGeom prst="rect">
              <a:avLst/>
            </a:prstGeom>
            <a:grpFill/>
          </p:spPr>
          <p:txBody>
            <a:bodyPr lIns="52134" tIns="52134" rIns="52134" bIns="52134" rtlCol="0" anchor="ctr"/>
            <a:lstStyle/>
            <a:p>
              <a:pPr algn="ctr">
                <a:lnSpc>
                  <a:spcPts val="4721"/>
                </a:lnSpc>
              </a:pPr>
              <a:endParaRPr/>
            </a:p>
          </p:txBody>
        </p:sp>
      </p:grpSp>
      <p:sp>
        <p:nvSpPr>
          <p:cNvPr id="34" name="Freeform 5">
            <a:extLst>
              <a:ext uri="{FF2B5EF4-FFF2-40B4-BE49-F238E27FC236}">
                <a16:creationId xmlns:a16="http://schemas.microsoft.com/office/drawing/2014/main" id="{0E61E76A-B91B-0C1F-141C-32D0F9A0591D}"/>
              </a:ext>
            </a:extLst>
          </p:cNvPr>
          <p:cNvSpPr/>
          <p:nvPr/>
        </p:nvSpPr>
        <p:spPr>
          <a:xfrm>
            <a:off x="12615985" y="688603"/>
            <a:ext cx="20034138" cy="3909480"/>
          </a:xfrm>
          <a:custGeom>
            <a:avLst/>
            <a:gdLst/>
            <a:ahLst/>
            <a:cxnLst/>
            <a:rect l="l" t="t" r="r" b="b"/>
            <a:pathLst>
              <a:path w="17071242" h="2923450">
                <a:moveTo>
                  <a:pt x="0" y="0"/>
                </a:moveTo>
                <a:lnTo>
                  <a:pt x="17071242" y="0"/>
                </a:lnTo>
                <a:lnTo>
                  <a:pt x="17071242" y="2923451"/>
                </a:lnTo>
                <a:lnTo>
                  <a:pt x="0" y="2923451"/>
                </a:lnTo>
                <a:lnTo>
                  <a:pt x="0" y="0"/>
                </a:lnTo>
                <a:close/>
              </a:path>
            </a:pathLst>
          </a:custGeom>
          <a:solidFill>
            <a:srgbClr val="033737"/>
          </a:solidFill>
        </p:spPr>
        <p:txBody>
          <a:bodyPr/>
          <a:lstStyle/>
          <a:p>
            <a:pPr marL="0" algn="r" defTabSz="914400" rtl="1" eaLnBrk="1" latinLnBrk="0" hangingPunct="1"/>
            <a:endParaRPr lang="en-S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31C109-E8E7-C208-6E91-402D4176FC94}"/>
              </a:ext>
            </a:extLst>
          </p:cNvPr>
          <p:cNvSpPr txBox="1"/>
          <p:nvPr/>
        </p:nvSpPr>
        <p:spPr>
          <a:xfrm>
            <a:off x="15888115" y="21067290"/>
            <a:ext cx="13183457" cy="4748479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2BD5FC-F3E8-7AEC-49F7-3CB2408A2811}"/>
              </a:ext>
            </a:extLst>
          </p:cNvPr>
          <p:cNvSpPr txBox="1"/>
          <p:nvPr/>
        </p:nvSpPr>
        <p:spPr>
          <a:xfrm>
            <a:off x="1516795" y="26135243"/>
            <a:ext cx="12810159" cy="4748479"/>
          </a:xfrm>
          <a:prstGeom prst="rect">
            <a:avLst/>
          </a:prstGeom>
          <a:solidFill>
            <a:schemeClr val="bg1"/>
          </a:solidFill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332968-4F74-89E3-C19D-5264AD734700}"/>
              </a:ext>
            </a:extLst>
          </p:cNvPr>
          <p:cNvSpPr txBox="1"/>
          <p:nvPr/>
        </p:nvSpPr>
        <p:spPr>
          <a:xfrm>
            <a:off x="15952631" y="26135242"/>
            <a:ext cx="13183457" cy="4748479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3CB9C4-4083-3E88-FB15-8A9C6236B888}"/>
              </a:ext>
            </a:extLst>
          </p:cNvPr>
          <p:cNvSpPr txBox="1"/>
          <p:nvPr/>
        </p:nvSpPr>
        <p:spPr>
          <a:xfrm>
            <a:off x="30673653" y="12496090"/>
            <a:ext cx="11513426" cy="4748479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r>
              <a:rPr lang="en-GB" sz="3782" dirty="0"/>
              <a:t>Content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  <a:p>
            <a:r>
              <a:rPr lang="en-GB" sz="3782" dirty="0"/>
              <a:t>.</a:t>
            </a:r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98EC06D2-A32D-38CE-94F2-B7A247D970E9}"/>
              </a:ext>
            </a:extLst>
          </p:cNvPr>
          <p:cNvSpPr/>
          <p:nvPr/>
        </p:nvSpPr>
        <p:spPr>
          <a:xfrm>
            <a:off x="11645553" y="870182"/>
            <a:ext cx="21795362" cy="3205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6600" b="1" dirty="0">
                <a:solidFill>
                  <a:schemeClr val="bg1"/>
                </a:solidFill>
              </a:rPr>
              <a:t>Title</a:t>
            </a:r>
            <a:r>
              <a:rPr lang="en-GB" sz="6600" dirty="0">
                <a:solidFill>
                  <a:schemeClr val="bg1"/>
                </a:solidFill>
              </a:rPr>
              <a:t> </a:t>
            </a:r>
            <a:r>
              <a:rPr lang="en-US" altLang="en-US" sz="6600" b="1" dirty="0">
                <a:cs typeface="Times New Roman" panose="02020603050405020304" pitchFamily="18" charset="0"/>
              </a:rPr>
              <a:t>(</a:t>
            </a:r>
            <a:r>
              <a:rPr lang="en-US" altLang="en-US" sz="6600" dirty="0">
                <a:cs typeface="Times New Roman" panose="02020603050405020304" pitchFamily="18" charset="0"/>
              </a:rPr>
              <a:t>Times New Roman, 60 point font.)</a:t>
            </a:r>
            <a:r>
              <a:rPr lang="en-US" altLang="en-US" sz="6600" b="1" dirty="0">
                <a:solidFill>
                  <a:srgbClr val="A50021"/>
                </a:solidFill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en-US" sz="6600" b="1" dirty="0">
                <a:cs typeface="Times New Roman" panose="02020603050405020304" pitchFamily="18" charset="0"/>
              </a:rPr>
              <a:t>Authors (</a:t>
            </a:r>
            <a:r>
              <a:rPr lang="en-US" altLang="en-US" sz="6600" dirty="0">
                <a:cs typeface="Times New Roman" panose="02020603050405020304" pitchFamily="18" charset="0"/>
              </a:rPr>
              <a:t>Times New Roman, 56 point font.)</a:t>
            </a:r>
            <a:r>
              <a:rPr lang="en-US" altLang="en-US" sz="6600" b="1" dirty="0"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en-US" sz="6600" b="1" dirty="0">
                <a:cs typeface="Times New Roman" panose="02020603050405020304" pitchFamily="18" charset="0"/>
              </a:rPr>
              <a:t>Affiliations (</a:t>
            </a:r>
            <a:r>
              <a:rPr lang="en-US" altLang="en-US" sz="6600" dirty="0">
                <a:cs typeface="Times New Roman" panose="02020603050405020304" pitchFamily="18" charset="0"/>
              </a:rPr>
              <a:t>Times New Roman, 42  point font.)</a:t>
            </a:r>
            <a:endParaRPr lang="en-US" altLang="en-US" sz="6600" b="1" dirty="0">
              <a:cs typeface="Times New Roman" panose="02020603050405020304" pitchFamily="18" charset="0"/>
            </a:endParaRP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AE115280-4C2E-22D6-F4EB-03F071643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61543" y="1117282"/>
            <a:ext cx="8045756" cy="331152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6000" b="1" dirty="0">
                <a:latin typeface="+mn-lt"/>
                <a:cs typeface="Times New Roman" panose="02020603050405020304" pitchFamily="18" charset="0"/>
              </a:rPr>
              <a:t>put your institutional logo here</a:t>
            </a:r>
            <a:endParaRPr lang="en-US" altLang="en-US" sz="4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9" name="Freeform 28">
            <a:extLst>
              <a:ext uri="{FF2B5EF4-FFF2-40B4-BE49-F238E27FC236}">
                <a16:creationId xmlns:a16="http://schemas.microsoft.com/office/drawing/2014/main" id="{D6BDFAE7-7BD7-30F9-B473-9FFBB5424C42}"/>
              </a:ext>
            </a:extLst>
          </p:cNvPr>
          <p:cNvSpPr/>
          <p:nvPr/>
        </p:nvSpPr>
        <p:spPr>
          <a:xfrm>
            <a:off x="4071169" y="4806736"/>
            <a:ext cx="7633661" cy="1321059"/>
          </a:xfrm>
          <a:custGeom>
            <a:avLst/>
            <a:gdLst/>
            <a:ahLst/>
            <a:cxnLst/>
            <a:rect l="l" t="t" r="r" b="b"/>
            <a:pathLst>
              <a:path w="800201" h="163986">
                <a:moveTo>
                  <a:pt x="47300" y="0"/>
                </a:moveTo>
                <a:lnTo>
                  <a:pt x="752902" y="0"/>
                </a:lnTo>
                <a:cubicBezTo>
                  <a:pt x="765446" y="0"/>
                  <a:pt x="777477" y="4983"/>
                  <a:pt x="786348" y="13854"/>
                </a:cubicBezTo>
                <a:cubicBezTo>
                  <a:pt x="795218" y="22724"/>
                  <a:pt x="800201" y="34755"/>
                  <a:pt x="800201" y="47300"/>
                </a:cubicBezTo>
                <a:lnTo>
                  <a:pt x="800201" y="116686"/>
                </a:lnTo>
                <a:cubicBezTo>
                  <a:pt x="800201" y="129231"/>
                  <a:pt x="795218" y="141262"/>
                  <a:pt x="786348" y="150132"/>
                </a:cubicBezTo>
                <a:cubicBezTo>
                  <a:pt x="777477" y="159003"/>
                  <a:pt x="765446" y="163986"/>
                  <a:pt x="752902" y="163986"/>
                </a:cubicBezTo>
                <a:lnTo>
                  <a:pt x="47300" y="163986"/>
                </a:lnTo>
                <a:cubicBezTo>
                  <a:pt x="34755" y="163986"/>
                  <a:pt x="22724" y="159003"/>
                  <a:pt x="13854" y="150132"/>
                </a:cubicBezTo>
                <a:cubicBezTo>
                  <a:pt x="4983" y="141262"/>
                  <a:pt x="0" y="129231"/>
                  <a:pt x="0" y="116686"/>
                </a:cubicBezTo>
                <a:lnTo>
                  <a:pt x="0" y="47300"/>
                </a:lnTo>
                <a:cubicBezTo>
                  <a:pt x="0" y="34755"/>
                  <a:pt x="4983" y="22724"/>
                  <a:pt x="13854" y="13854"/>
                </a:cubicBezTo>
                <a:cubicBezTo>
                  <a:pt x="22724" y="4983"/>
                  <a:pt x="34755" y="0"/>
                  <a:pt x="47300" y="0"/>
                </a:cubicBezTo>
                <a:close/>
              </a:path>
            </a:pathLst>
          </a:custGeom>
          <a:solidFill>
            <a:srgbClr val="E1A951"/>
          </a:solidFill>
          <a:ln w="19050" cap="rnd">
            <a:noFill/>
            <a:prstDash val="solid"/>
            <a:round/>
          </a:ln>
        </p:spPr>
        <p:txBody>
          <a:bodyPr/>
          <a:lstStyle/>
          <a:p>
            <a:pPr algn="ctr"/>
            <a:r>
              <a:rPr lang="en-GB" sz="496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&amp; Aim</a:t>
            </a:r>
          </a:p>
        </p:txBody>
      </p:sp>
      <p:sp>
        <p:nvSpPr>
          <p:cNvPr id="40" name="TextBox 29">
            <a:extLst>
              <a:ext uri="{FF2B5EF4-FFF2-40B4-BE49-F238E27FC236}">
                <a16:creationId xmlns:a16="http://schemas.microsoft.com/office/drawing/2014/main" id="{33398D8C-CCA6-C5F4-216E-D22C7DF06508}"/>
              </a:ext>
            </a:extLst>
          </p:cNvPr>
          <p:cNvSpPr txBox="1"/>
          <p:nvPr/>
        </p:nvSpPr>
        <p:spPr>
          <a:xfrm>
            <a:off x="15747740" y="7957402"/>
            <a:ext cx="4582971" cy="1321059"/>
          </a:xfrm>
          <a:prstGeom prst="rect">
            <a:avLst/>
          </a:prstGeom>
        </p:spPr>
        <p:txBody>
          <a:bodyPr lIns="52134" tIns="52134" rIns="52134" bIns="52134" rtlCol="0" anchor="ctr"/>
          <a:lstStyle/>
          <a:p>
            <a:pPr marL="0" algn="ctr" defTabSz="457200" rtl="1" eaLnBrk="1" latinLnBrk="0" hangingPunct="1">
              <a:lnSpc>
                <a:spcPts val="4721"/>
              </a:lnSpc>
            </a:pPr>
            <a:endParaRPr/>
          </a:p>
        </p:txBody>
      </p:sp>
      <p:sp>
        <p:nvSpPr>
          <p:cNvPr id="43" name="Freeform 28">
            <a:extLst>
              <a:ext uri="{FF2B5EF4-FFF2-40B4-BE49-F238E27FC236}">
                <a16:creationId xmlns:a16="http://schemas.microsoft.com/office/drawing/2014/main" id="{2FCC498B-AFA0-0F17-7E19-94CAF9B09517}"/>
              </a:ext>
            </a:extLst>
          </p:cNvPr>
          <p:cNvSpPr/>
          <p:nvPr/>
        </p:nvSpPr>
        <p:spPr>
          <a:xfrm>
            <a:off x="4011892" y="18564457"/>
            <a:ext cx="7633661" cy="1321059"/>
          </a:xfrm>
          <a:custGeom>
            <a:avLst/>
            <a:gdLst/>
            <a:ahLst/>
            <a:cxnLst/>
            <a:rect l="l" t="t" r="r" b="b"/>
            <a:pathLst>
              <a:path w="800201" h="163986">
                <a:moveTo>
                  <a:pt x="47300" y="0"/>
                </a:moveTo>
                <a:lnTo>
                  <a:pt x="752902" y="0"/>
                </a:lnTo>
                <a:cubicBezTo>
                  <a:pt x="765446" y="0"/>
                  <a:pt x="777477" y="4983"/>
                  <a:pt x="786348" y="13854"/>
                </a:cubicBezTo>
                <a:cubicBezTo>
                  <a:pt x="795218" y="22724"/>
                  <a:pt x="800201" y="34755"/>
                  <a:pt x="800201" y="47300"/>
                </a:cubicBezTo>
                <a:lnTo>
                  <a:pt x="800201" y="116686"/>
                </a:lnTo>
                <a:cubicBezTo>
                  <a:pt x="800201" y="129231"/>
                  <a:pt x="795218" y="141262"/>
                  <a:pt x="786348" y="150132"/>
                </a:cubicBezTo>
                <a:cubicBezTo>
                  <a:pt x="777477" y="159003"/>
                  <a:pt x="765446" y="163986"/>
                  <a:pt x="752902" y="163986"/>
                </a:cubicBezTo>
                <a:lnTo>
                  <a:pt x="47300" y="163986"/>
                </a:lnTo>
                <a:cubicBezTo>
                  <a:pt x="34755" y="163986"/>
                  <a:pt x="22724" y="159003"/>
                  <a:pt x="13854" y="150132"/>
                </a:cubicBezTo>
                <a:cubicBezTo>
                  <a:pt x="4983" y="141262"/>
                  <a:pt x="0" y="129231"/>
                  <a:pt x="0" y="116686"/>
                </a:cubicBezTo>
                <a:lnTo>
                  <a:pt x="0" y="47300"/>
                </a:lnTo>
                <a:cubicBezTo>
                  <a:pt x="0" y="34755"/>
                  <a:pt x="4983" y="22724"/>
                  <a:pt x="13854" y="13854"/>
                </a:cubicBezTo>
                <a:cubicBezTo>
                  <a:pt x="22724" y="4983"/>
                  <a:pt x="34755" y="0"/>
                  <a:pt x="47300" y="0"/>
                </a:cubicBezTo>
                <a:close/>
              </a:path>
            </a:pathLst>
          </a:custGeom>
          <a:solidFill>
            <a:srgbClr val="E1A951"/>
          </a:solidFill>
          <a:ln w="19050" cap="rnd">
            <a:noFill/>
            <a:prstDash val="solid"/>
            <a:round/>
          </a:ln>
        </p:spPr>
        <p:txBody>
          <a:bodyPr/>
          <a:lstStyle/>
          <a:p>
            <a:pPr algn="ctr"/>
            <a:r>
              <a:rPr lang="en-GB" sz="496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60C7D30-8734-4C4E-DB71-607A50048BAB}"/>
              </a:ext>
            </a:extLst>
          </p:cNvPr>
          <p:cNvSpPr txBox="1"/>
          <p:nvPr/>
        </p:nvSpPr>
        <p:spPr>
          <a:xfrm>
            <a:off x="1530250" y="11915652"/>
            <a:ext cx="12810159" cy="5912516"/>
          </a:xfrm>
          <a:prstGeom prst="rect">
            <a:avLst/>
          </a:prstGeom>
          <a:noFill/>
          <a:ln>
            <a:solidFill>
              <a:srgbClr val="1A544F"/>
            </a:solidFill>
          </a:ln>
        </p:spPr>
        <p:txBody>
          <a:bodyPr wrap="square" rtlCol="0">
            <a:spAutoFit/>
          </a:bodyPr>
          <a:lstStyle/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  <a:p>
            <a:endParaRPr lang="en-GB" sz="3782" dirty="0"/>
          </a:p>
        </p:txBody>
      </p:sp>
      <p:sp>
        <p:nvSpPr>
          <p:cNvPr id="45" name="Freeform 28">
            <a:extLst>
              <a:ext uri="{FF2B5EF4-FFF2-40B4-BE49-F238E27FC236}">
                <a16:creationId xmlns:a16="http://schemas.microsoft.com/office/drawing/2014/main" id="{C2FFDB20-7689-9255-1FBE-AF26AF0B3495}"/>
              </a:ext>
            </a:extLst>
          </p:cNvPr>
          <p:cNvSpPr/>
          <p:nvPr/>
        </p:nvSpPr>
        <p:spPr>
          <a:xfrm>
            <a:off x="18627012" y="4770800"/>
            <a:ext cx="7633661" cy="1321059"/>
          </a:xfrm>
          <a:custGeom>
            <a:avLst/>
            <a:gdLst/>
            <a:ahLst/>
            <a:cxnLst/>
            <a:rect l="l" t="t" r="r" b="b"/>
            <a:pathLst>
              <a:path w="800201" h="163986">
                <a:moveTo>
                  <a:pt x="47300" y="0"/>
                </a:moveTo>
                <a:lnTo>
                  <a:pt x="752902" y="0"/>
                </a:lnTo>
                <a:cubicBezTo>
                  <a:pt x="765446" y="0"/>
                  <a:pt x="777477" y="4983"/>
                  <a:pt x="786348" y="13854"/>
                </a:cubicBezTo>
                <a:cubicBezTo>
                  <a:pt x="795218" y="22724"/>
                  <a:pt x="800201" y="34755"/>
                  <a:pt x="800201" y="47300"/>
                </a:cubicBezTo>
                <a:lnTo>
                  <a:pt x="800201" y="116686"/>
                </a:lnTo>
                <a:cubicBezTo>
                  <a:pt x="800201" y="129231"/>
                  <a:pt x="795218" y="141262"/>
                  <a:pt x="786348" y="150132"/>
                </a:cubicBezTo>
                <a:cubicBezTo>
                  <a:pt x="777477" y="159003"/>
                  <a:pt x="765446" y="163986"/>
                  <a:pt x="752902" y="163986"/>
                </a:cubicBezTo>
                <a:lnTo>
                  <a:pt x="47300" y="163986"/>
                </a:lnTo>
                <a:cubicBezTo>
                  <a:pt x="34755" y="163986"/>
                  <a:pt x="22724" y="159003"/>
                  <a:pt x="13854" y="150132"/>
                </a:cubicBezTo>
                <a:cubicBezTo>
                  <a:pt x="4983" y="141262"/>
                  <a:pt x="0" y="129231"/>
                  <a:pt x="0" y="116686"/>
                </a:cubicBezTo>
                <a:lnTo>
                  <a:pt x="0" y="47300"/>
                </a:lnTo>
                <a:cubicBezTo>
                  <a:pt x="0" y="34755"/>
                  <a:pt x="4983" y="22724"/>
                  <a:pt x="13854" y="13854"/>
                </a:cubicBezTo>
                <a:cubicBezTo>
                  <a:pt x="22724" y="4983"/>
                  <a:pt x="34755" y="0"/>
                  <a:pt x="47300" y="0"/>
                </a:cubicBezTo>
                <a:close/>
              </a:path>
            </a:pathLst>
          </a:custGeom>
          <a:solidFill>
            <a:srgbClr val="E1A951"/>
          </a:solidFill>
          <a:ln w="19050" cap="rnd">
            <a:noFill/>
            <a:prstDash val="solid"/>
            <a:round/>
          </a:ln>
        </p:spPr>
        <p:txBody>
          <a:bodyPr/>
          <a:lstStyle/>
          <a:p>
            <a:pPr algn="ctr"/>
            <a:r>
              <a:rPr lang="en-GB" sz="496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</a:t>
            </a:r>
          </a:p>
        </p:txBody>
      </p:sp>
      <p:sp>
        <p:nvSpPr>
          <p:cNvPr id="46" name="Freeform 28">
            <a:extLst>
              <a:ext uri="{FF2B5EF4-FFF2-40B4-BE49-F238E27FC236}">
                <a16:creationId xmlns:a16="http://schemas.microsoft.com/office/drawing/2014/main" id="{F6DCB461-3AB2-1E5F-3CF9-63BA7E9AE338}"/>
              </a:ext>
            </a:extLst>
          </p:cNvPr>
          <p:cNvSpPr/>
          <p:nvPr/>
        </p:nvSpPr>
        <p:spPr>
          <a:xfrm>
            <a:off x="32798000" y="4806736"/>
            <a:ext cx="7633661" cy="1321059"/>
          </a:xfrm>
          <a:custGeom>
            <a:avLst/>
            <a:gdLst/>
            <a:ahLst/>
            <a:cxnLst/>
            <a:rect l="l" t="t" r="r" b="b"/>
            <a:pathLst>
              <a:path w="800201" h="163986">
                <a:moveTo>
                  <a:pt x="47300" y="0"/>
                </a:moveTo>
                <a:lnTo>
                  <a:pt x="752902" y="0"/>
                </a:lnTo>
                <a:cubicBezTo>
                  <a:pt x="765446" y="0"/>
                  <a:pt x="777477" y="4983"/>
                  <a:pt x="786348" y="13854"/>
                </a:cubicBezTo>
                <a:cubicBezTo>
                  <a:pt x="795218" y="22724"/>
                  <a:pt x="800201" y="34755"/>
                  <a:pt x="800201" y="47300"/>
                </a:cubicBezTo>
                <a:lnTo>
                  <a:pt x="800201" y="116686"/>
                </a:lnTo>
                <a:cubicBezTo>
                  <a:pt x="800201" y="129231"/>
                  <a:pt x="795218" y="141262"/>
                  <a:pt x="786348" y="150132"/>
                </a:cubicBezTo>
                <a:cubicBezTo>
                  <a:pt x="777477" y="159003"/>
                  <a:pt x="765446" y="163986"/>
                  <a:pt x="752902" y="163986"/>
                </a:cubicBezTo>
                <a:lnTo>
                  <a:pt x="47300" y="163986"/>
                </a:lnTo>
                <a:cubicBezTo>
                  <a:pt x="34755" y="163986"/>
                  <a:pt x="22724" y="159003"/>
                  <a:pt x="13854" y="150132"/>
                </a:cubicBezTo>
                <a:cubicBezTo>
                  <a:pt x="4983" y="141262"/>
                  <a:pt x="0" y="129231"/>
                  <a:pt x="0" y="116686"/>
                </a:cubicBezTo>
                <a:lnTo>
                  <a:pt x="0" y="47300"/>
                </a:lnTo>
                <a:cubicBezTo>
                  <a:pt x="0" y="34755"/>
                  <a:pt x="4983" y="22724"/>
                  <a:pt x="13854" y="13854"/>
                </a:cubicBezTo>
                <a:cubicBezTo>
                  <a:pt x="22724" y="4983"/>
                  <a:pt x="34755" y="0"/>
                  <a:pt x="47300" y="0"/>
                </a:cubicBezTo>
                <a:close/>
              </a:path>
            </a:pathLst>
          </a:custGeom>
          <a:solidFill>
            <a:srgbClr val="E1A951"/>
          </a:solidFill>
          <a:ln w="19050" cap="rnd">
            <a:noFill/>
            <a:prstDash val="solid"/>
            <a:round/>
          </a:ln>
        </p:spPr>
        <p:txBody>
          <a:bodyPr/>
          <a:lstStyle/>
          <a:p>
            <a:pPr algn="ctr"/>
            <a:r>
              <a:rPr lang="en-GB" sz="496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</a:t>
            </a:r>
          </a:p>
        </p:txBody>
      </p:sp>
      <p:sp>
        <p:nvSpPr>
          <p:cNvPr id="47" name="Freeform 28">
            <a:extLst>
              <a:ext uri="{FF2B5EF4-FFF2-40B4-BE49-F238E27FC236}">
                <a16:creationId xmlns:a16="http://schemas.microsoft.com/office/drawing/2014/main" id="{C306B939-E5F5-0AEF-D22B-F3994D912591}"/>
              </a:ext>
            </a:extLst>
          </p:cNvPr>
          <p:cNvSpPr/>
          <p:nvPr/>
        </p:nvSpPr>
        <p:spPr>
          <a:xfrm>
            <a:off x="32650123" y="18567420"/>
            <a:ext cx="7633661" cy="1321059"/>
          </a:xfrm>
          <a:custGeom>
            <a:avLst/>
            <a:gdLst/>
            <a:ahLst/>
            <a:cxnLst/>
            <a:rect l="l" t="t" r="r" b="b"/>
            <a:pathLst>
              <a:path w="800201" h="163986">
                <a:moveTo>
                  <a:pt x="47300" y="0"/>
                </a:moveTo>
                <a:lnTo>
                  <a:pt x="752902" y="0"/>
                </a:lnTo>
                <a:cubicBezTo>
                  <a:pt x="765446" y="0"/>
                  <a:pt x="777477" y="4983"/>
                  <a:pt x="786348" y="13854"/>
                </a:cubicBezTo>
                <a:cubicBezTo>
                  <a:pt x="795218" y="22724"/>
                  <a:pt x="800201" y="34755"/>
                  <a:pt x="800201" y="47300"/>
                </a:cubicBezTo>
                <a:lnTo>
                  <a:pt x="800201" y="116686"/>
                </a:lnTo>
                <a:cubicBezTo>
                  <a:pt x="800201" y="129231"/>
                  <a:pt x="795218" y="141262"/>
                  <a:pt x="786348" y="150132"/>
                </a:cubicBezTo>
                <a:cubicBezTo>
                  <a:pt x="777477" y="159003"/>
                  <a:pt x="765446" y="163986"/>
                  <a:pt x="752902" y="163986"/>
                </a:cubicBezTo>
                <a:lnTo>
                  <a:pt x="47300" y="163986"/>
                </a:lnTo>
                <a:cubicBezTo>
                  <a:pt x="34755" y="163986"/>
                  <a:pt x="22724" y="159003"/>
                  <a:pt x="13854" y="150132"/>
                </a:cubicBezTo>
                <a:cubicBezTo>
                  <a:pt x="4983" y="141262"/>
                  <a:pt x="0" y="129231"/>
                  <a:pt x="0" y="116686"/>
                </a:cubicBezTo>
                <a:lnTo>
                  <a:pt x="0" y="47300"/>
                </a:lnTo>
                <a:cubicBezTo>
                  <a:pt x="0" y="34755"/>
                  <a:pt x="4983" y="22724"/>
                  <a:pt x="13854" y="13854"/>
                </a:cubicBezTo>
                <a:cubicBezTo>
                  <a:pt x="22724" y="4983"/>
                  <a:pt x="34755" y="0"/>
                  <a:pt x="47300" y="0"/>
                </a:cubicBezTo>
                <a:close/>
              </a:path>
            </a:pathLst>
          </a:custGeom>
          <a:solidFill>
            <a:srgbClr val="E1A951"/>
          </a:solidFill>
          <a:ln w="19050" cap="rnd">
            <a:noFill/>
            <a:prstDash val="solid"/>
            <a:round/>
          </a:ln>
        </p:spPr>
        <p:txBody>
          <a:bodyPr/>
          <a:lstStyle/>
          <a:p>
            <a:pPr algn="ctr"/>
            <a:r>
              <a:rPr lang="en-GB" sz="496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References</a:t>
            </a:r>
          </a:p>
        </p:txBody>
      </p:sp>
      <p:pic>
        <p:nvPicPr>
          <p:cNvPr id="8" name="Picture 7" descr="A logo with a brain and text&#10;&#10;AI-generated content may be incorrect.">
            <a:extLst>
              <a:ext uri="{FF2B5EF4-FFF2-40B4-BE49-F238E27FC236}">
                <a16:creationId xmlns:a16="http://schemas.microsoft.com/office/drawing/2014/main" id="{4BE1287F-ABBB-8AFA-1704-CECAFD5AC4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192" y="433346"/>
            <a:ext cx="4417884" cy="4313934"/>
          </a:xfrm>
          <a:prstGeom prst="rect">
            <a:avLst/>
          </a:prstGeom>
        </p:spPr>
      </p:pic>
      <p:pic>
        <p:nvPicPr>
          <p:cNvPr id="10" name="Picture 9" descr="A logo with text on it&#10;&#10;AI-generated content may be incorrect.">
            <a:extLst>
              <a:ext uri="{FF2B5EF4-FFF2-40B4-BE49-F238E27FC236}">
                <a16:creationId xmlns:a16="http://schemas.microsoft.com/office/drawing/2014/main" id="{5F28ABC1-885B-7CAD-EBA2-10C9E274E1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258" y="1026901"/>
            <a:ext cx="4844504" cy="313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8863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137</TotalTime>
  <Words>185</Words>
  <Application>Microsoft Macintosh PowerPoint</Application>
  <PresentationFormat>Custom</PresentationFormat>
  <Paragraphs>107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Bader Alshehri</dc:creator>
  <cp:lastModifiedBy>- -</cp:lastModifiedBy>
  <cp:revision>10</cp:revision>
  <dcterms:created xsi:type="dcterms:W3CDTF">2022-12-22T08:22:10Z</dcterms:created>
  <dcterms:modified xsi:type="dcterms:W3CDTF">2025-12-13T11:35:02Z</dcterms:modified>
</cp:coreProperties>
</file>