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</p:sldMasterIdLst>
  <p:sldIdLst>
    <p:sldId id="256" r:id="rId2"/>
    <p:sldId id="271" r:id="rId3"/>
    <p:sldId id="286" r:id="rId4"/>
    <p:sldId id="287" r:id="rId5"/>
    <p:sldId id="289" r:id="rId6"/>
  </p:sldIdLst>
  <p:sldSz cx="10968038" cy="7723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796"/>
    <a:srgbClr val="3D9098"/>
    <a:srgbClr val="075A61"/>
    <a:srgbClr val="02616D"/>
    <a:srgbClr val="008796"/>
    <a:srgbClr val="206E59"/>
    <a:srgbClr val="2C9074"/>
    <a:srgbClr val="498522"/>
    <a:srgbClr val="A9820D"/>
    <a:srgbClr val="566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807"/>
  </p:normalViewPr>
  <p:slideViewPr>
    <p:cSldViewPr snapToGrid="0">
      <p:cViewPr varScale="1">
        <p:scale>
          <a:sx n="93" d="100"/>
          <a:sy n="93" d="100"/>
        </p:scale>
        <p:origin x="4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603" y="1263957"/>
            <a:ext cx="9322832" cy="2688814"/>
          </a:xfrm>
        </p:spPr>
        <p:txBody>
          <a:bodyPr anchor="b"/>
          <a:lstStyle>
            <a:lvl1pPr algn="ctr">
              <a:defRPr sz="675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05" y="4056462"/>
            <a:ext cx="8226029" cy="1864649"/>
          </a:xfrm>
        </p:spPr>
        <p:txBody>
          <a:bodyPr/>
          <a:lstStyle>
            <a:lvl1pPr marL="0" indent="0" algn="ctr">
              <a:buNone/>
              <a:defRPr sz="2703"/>
            </a:lvl1pPr>
            <a:lvl2pPr marL="514899" indent="0" algn="ctr">
              <a:buNone/>
              <a:defRPr sz="2252"/>
            </a:lvl2pPr>
            <a:lvl3pPr marL="1029797" indent="0" algn="ctr">
              <a:buNone/>
              <a:defRPr sz="2027"/>
            </a:lvl3pPr>
            <a:lvl4pPr marL="1544696" indent="0" algn="ctr">
              <a:buNone/>
              <a:defRPr sz="1802"/>
            </a:lvl4pPr>
            <a:lvl5pPr marL="2059595" indent="0" algn="ctr">
              <a:buNone/>
              <a:defRPr sz="1802"/>
            </a:lvl5pPr>
            <a:lvl6pPr marL="2574493" indent="0" algn="ctr">
              <a:buNone/>
              <a:defRPr sz="1802"/>
            </a:lvl6pPr>
            <a:lvl7pPr marL="3089392" indent="0" algn="ctr">
              <a:buNone/>
              <a:defRPr sz="1802"/>
            </a:lvl7pPr>
            <a:lvl8pPr marL="3604290" indent="0" algn="ctr">
              <a:buNone/>
              <a:defRPr sz="1802"/>
            </a:lvl8pPr>
            <a:lvl9pPr marL="4119189" indent="0" algn="ctr">
              <a:buNone/>
              <a:defRPr sz="180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5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2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003" y="411188"/>
            <a:ext cx="2364983" cy="654504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53" y="411188"/>
            <a:ext cx="6957849" cy="654504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93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11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41" y="1925436"/>
            <a:ext cx="9459933" cy="3212631"/>
          </a:xfrm>
        </p:spPr>
        <p:txBody>
          <a:bodyPr anchor="b"/>
          <a:lstStyle>
            <a:lvl1pPr>
              <a:defRPr sz="675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341" y="5168460"/>
            <a:ext cx="9459933" cy="1689447"/>
          </a:xfrm>
        </p:spPr>
        <p:txBody>
          <a:bodyPr/>
          <a:lstStyle>
            <a:lvl1pPr marL="0" indent="0">
              <a:buNone/>
              <a:defRPr sz="2703">
                <a:solidFill>
                  <a:schemeClr val="tx1"/>
                </a:solidFill>
              </a:defRPr>
            </a:lvl1pPr>
            <a:lvl2pPr marL="514899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2pPr>
            <a:lvl3pPr marL="1029797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3pPr>
            <a:lvl4pPr marL="1544696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4pPr>
            <a:lvl5pPr marL="2059595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5pPr>
            <a:lvl6pPr marL="257449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6pPr>
            <a:lvl7pPr marL="3089392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7pPr>
            <a:lvl8pPr marL="360429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8pPr>
            <a:lvl9pPr marL="4119189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22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53" y="2055941"/>
            <a:ext cx="4661416" cy="49002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2569" y="2055941"/>
            <a:ext cx="4661416" cy="49002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96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81" y="411190"/>
            <a:ext cx="9459933" cy="149279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83" y="1893254"/>
            <a:ext cx="4639993" cy="927855"/>
          </a:xfrm>
        </p:spPr>
        <p:txBody>
          <a:bodyPr anchor="b"/>
          <a:lstStyle>
            <a:lvl1pPr marL="0" indent="0">
              <a:buNone/>
              <a:defRPr sz="2703" b="1"/>
            </a:lvl1pPr>
            <a:lvl2pPr marL="514899" indent="0">
              <a:buNone/>
              <a:defRPr sz="2252" b="1"/>
            </a:lvl2pPr>
            <a:lvl3pPr marL="1029797" indent="0">
              <a:buNone/>
              <a:defRPr sz="2027" b="1"/>
            </a:lvl3pPr>
            <a:lvl4pPr marL="1544696" indent="0">
              <a:buNone/>
              <a:defRPr sz="1802" b="1"/>
            </a:lvl4pPr>
            <a:lvl5pPr marL="2059595" indent="0">
              <a:buNone/>
              <a:defRPr sz="1802" b="1"/>
            </a:lvl5pPr>
            <a:lvl6pPr marL="2574493" indent="0">
              <a:buNone/>
              <a:defRPr sz="1802" b="1"/>
            </a:lvl6pPr>
            <a:lvl7pPr marL="3089392" indent="0">
              <a:buNone/>
              <a:defRPr sz="1802" b="1"/>
            </a:lvl7pPr>
            <a:lvl8pPr marL="3604290" indent="0">
              <a:buNone/>
              <a:defRPr sz="1802" b="1"/>
            </a:lvl8pPr>
            <a:lvl9pPr marL="4119189" indent="0">
              <a:buNone/>
              <a:defRPr sz="180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483" y="2821109"/>
            <a:ext cx="4639993" cy="414942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2570" y="1893254"/>
            <a:ext cx="4662845" cy="927855"/>
          </a:xfrm>
        </p:spPr>
        <p:txBody>
          <a:bodyPr anchor="b"/>
          <a:lstStyle>
            <a:lvl1pPr marL="0" indent="0">
              <a:buNone/>
              <a:defRPr sz="2703" b="1"/>
            </a:lvl1pPr>
            <a:lvl2pPr marL="514899" indent="0">
              <a:buNone/>
              <a:defRPr sz="2252" b="1"/>
            </a:lvl2pPr>
            <a:lvl3pPr marL="1029797" indent="0">
              <a:buNone/>
              <a:defRPr sz="2027" b="1"/>
            </a:lvl3pPr>
            <a:lvl4pPr marL="1544696" indent="0">
              <a:buNone/>
              <a:defRPr sz="1802" b="1"/>
            </a:lvl4pPr>
            <a:lvl5pPr marL="2059595" indent="0">
              <a:buNone/>
              <a:defRPr sz="1802" b="1"/>
            </a:lvl5pPr>
            <a:lvl6pPr marL="2574493" indent="0">
              <a:buNone/>
              <a:defRPr sz="1802" b="1"/>
            </a:lvl6pPr>
            <a:lvl7pPr marL="3089392" indent="0">
              <a:buNone/>
              <a:defRPr sz="1802" b="1"/>
            </a:lvl7pPr>
            <a:lvl8pPr marL="3604290" indent="0">
              <a:buNone/>
              <a:defRPr sz="1802" b="1"/>
            </a:lvl8pPr>
            <a:lvl9pPr marL="4119189" indent="0">
              <a:buNone/>
              <a:defRPr sz="180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2570" y="2821109"/>
            <a:ext cx="4662845" cy="414942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5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4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33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81" y="514879"/>
            <a:ext cx="3537478" cy="1802077"/>
          </a:xfrm>
        </p:spPr>
        <p:txBody>
          <a:bodyPr anchor="b"/>
          <a:lstStyle>
            <a:lvl1pPr>
              <a:defRPr sz="36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845" y="1111998"/>
            <a:ext cx="5552569" cy="5488469"/>
          </a:xfrm>
        </p:spPr>
        <p:txBody>
          <a:bodyPr/>
          <a:lstStyle>
            <a:lvl1pPr>
              <a:defRPr sz="3604"/>
            </a:lvl1pPr>
            <a:lvl2pPr>
              <a:defRPr sz="3153"/>
            </a:lvl2pPr>
            <a:lvl3pPr>
              <a:defRPr sz="2703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481" y="2316957"/>
            <a:ext cx="3537478" cy="4292448"/>
          </a:xfrm>
        </p:spPr>
        <p:txBody>
          <a:bodyPr/>
          <a:lstStyle>
            <a:lvl1pPr marL="0" indent="0">
              <a:buNone/>
              <a:defRPr sz="1802"/>
            </a:lvl1pPr>
            <a:lvl2pPr marL="514899" indent="0">
              <a:buNone/>
              <a:defRPr sz="1577"/>
            </a:lvl2pPr>
            <a:lvl3pPr marL="1029797" indent="0">
              <a:buNone/>
              <a:defRPr sz="1351"/>
            </a:lvl3pPr>
            <a:lvl4pPr marL="1544696" indent="0">
              <a:buNone/>
              <a:defRPr sz="1126"/>
            </a:lvl4pPr>
            <a:lvl5pPr marL="2059595" indent="0">
              <a:buNone/>
              <a:defRPr sz="1126"/>
            </a:lvl5pPr>
            <a:lvl6pPr marL="2574493" indent="0">
              <a:buNone/>
              <a:defRPr sz="1126"/>
            </a:lvl6pPr>
            <a:lvl7pPr marL="3089392" indent="0">
              <a:buNone/>
              <a:defRPr sz="1126"/>
            </a:lvl7pPr>
            <a:lvl8pPr marL="3604290" indent="0">
              <a:buNone/>
              <a:defRPr sz="1126"/>
            </a:lvl8pPr>
            <a:lvl9pPr marL="4119189" indent="0">
              <a:buNone/>
              <a:defRPr sz="112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63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81" y="514879"/>
            <a:ext cx="3537478" cy="1802077"/>
          </a:xfrm>
        </p:spPr>
        <p:txBody>
          <a:bodyPr anchor="b"/>
          <a:lstStyle>
            <a:lvl1pPr>
              <a:defRPr sz="36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2845" y="1111998"/>
            <a:ext cx="5552569" cy="5488469"/>
          </a:xfrm>
        </p:spPr>
        <p:txBody>
          <a:bodyPr anchor="t"/>
          <a:lstStyle>
            <a:lvl1pPr marL="0" indent="0">
              <a:buNone/>
              <a:defRPr sz="3604"/>
            </a:lvl1pPr>
            <a:lvl2pPr marL="514899" indent="0">
              <a:buNone/>
              <a:defRPr sz="3153"/>
            </a:lvl2pPr>
            <a:lvl3pPr marL="1029797" indent="0">
              <a:buNone/>
              <a:defRPr sz="2703"/>
            </a:lvl3pPr>
            <a:lvl4pPr marL="1544696" indent="0">
              <a:buNone/>
              <a:defRPr sz="2252"/>
            </a:lvl4pPr>
            <a:lvl5pPr marL="2059595" indent="0">
              <a:buNone/>
              <a:defRPr sz="2252"/>
            </a:lvl5pPr>
            <a:lvl6pPr marL="2574493" indent="0">
              <a:buNone/>
              <a:defRPr sz="2252"/>
            </a:lvl6pPr>
            <a:lvl7pPr marL="3089392" indent="0">
              <a:buNone/>
              <a:defRPr sz="2252"/>
            </a:lvl7pPr>
            <a:lvl8pPr marL="3604290" indent="0">
              <a:buNone/>
              <a:defRPr sz="2252"/>
            </a:lvl8pPr>
            <a:lvl9pPr marL="4119189" indent="0">
              <a:buNone/>
              <a:defRPr sz="2252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481" y="2316957"/>
            <a:ext cx="3537478" cy="4292448"/>
          </a:xfrm>
        </p:spPr>
        <p:txBody>
          <a:bodyPr/>
          <a:lstStyle>
            <a:lvl1pPr marL="0" indent="0">
              <a:buNone/>
              <a:defRPr sz="1802"/>
            </a:lvl1pPr>
            <a:lvl2pPr marL="514899" indent="0">
              <a:buNone/>
              <a:defRPr sz="1577"/>
            </a:lvl2pPr>
            <a:lvl3pPr marL="1029797" indent="0">
              <a:buNone/>
              <a:defRPr sz="1351"/>
            </a:lvl3pPr>
            <a:lvl4pPr marL="1544696" indent="0">
              <a:buNone/>
              <a:defRPr sz="1126"/>
            </a:lvl4pPr>
            <a:lvl5pPr marL="2059595" indent="0">
              <a:buNone/>
              <a:defRPr sz="1126"/>
            </a:lvl5pPr>
            <a:lvl6pPr marL="2574493" indent="0">
              <a:buNone/>
              <a:defRPr sz="1126"/>
            </a:lvl6pPr>
            <a:lvl7pPr marL="3089392" indent="0">
              <a:buNone/>
              <a:defRPr sz="1126"/>
            </a:lvl7pPr>
            <a:lvl8pPr marL="3604290" indent="0">
              <a:buNone/>
              <a:defRPr sz="1126"/>
            </a:lvl8pPr>
            <a:lvl9pPr marL="4119189" indent="0">
              <a:buNone/>
              <a:defRPr sz="112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6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053" y="411190"/>
            <a:ext cx="9459933" cy="149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53" y="2055941"/>
            <a:ext cx="9459933" cy="490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052" y="7158253"/>
            <a:ext cx="2467809" cy="411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EBC6-D0FD-D54D-9DCC-B11D652D2BC3}" type="datetimeFigureOut">
              <a:rPr lang="ar-SA" smtClean="0"/>
              <a:t>24 جمادى الثانية،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3163" y="7158253"/>
            <a:ext cx="3701713" cy="411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6177" y="7158253"/>
            <a:ext cx="2467809" cy="411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B3E9-9708-0F45-A8CE-5282D52E71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1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9797" rtl="1" eaLnBrk="1" latinLnBrk="0" hangingPunct="1">
        <a:lnSpc>
          <a:spcPct val="90000"/>
        </a:lnSpc>
        <a:spcBef>
          <a:spcPct val="0"/>
        </a:spcBef>
        <a:buNone/>
        <a:defRPr sz="49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49" indent="-257449" algn="r" defTabSz="1029797" rtl="1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348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2pPr>
      <a:lvl3pPr marL="1287247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2145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7044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943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841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740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6638" indent="-257449" algn="r" defTabSz="1029797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99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797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696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595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493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9392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4290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9189" algn="r" defTabSz="1029797" rtl="1" eaLnBrk="1" latinLnBrk="0" hangingPunct="1">
        <a:defRPr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4C21B4-92DD-3232-86E7-76DB0AC4E1C5}"/>
              </a:ext>
            </a:extLst>
          </p:cNvPr>
          <p:cNvSpPr txBox="1"/>
          <p:nvPr/>
        </p:nvSpPr>
        <p:spPr>
          <a:xfrm>
            <a:off x="1087721" y="4333064"/>
            <a:ext cx="87925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457200" rtl="0" eaLnBrk="1" latinLnBrk="0" hangingPunct="1"/>
            <a:r>
              <a:rPr lang="ar-SA" sz="36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البحث</a:t>
            </a:r>
          </a:p>
          <a:p>
            <a:pPr marL="0" algn="ctr" defTabSz="457200" rtl="0" eaLnBrk="1" latinLnBrk="0" hangingPunct="1"/>
            <a:endParaRPr lang="ar-SA" sz="3600" dirty="0">
              <a:solidFill>
                <a:srgbClr val="56683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en" sz="36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36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36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36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36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٣٦ </a:t>
            </a:r>
          </a:p>
        </p:txBody>
      </p:sp>
    </p:spTree>
    <p:extLst>
      <p:ext uri="{BB962C8B-B14F-4D97-AF65-F5344CB8AC3E}">
        <p14:creationId xmlns:p14="http://schemas.microsoft.com/office/powerpoint/2010/main" val="230540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A40084A-D29C-8661-C637-B74C16A53E79}"/>
              </a:ext>
            </a:extLst>
          </p:cNvPr>
          <p:cNvSpPr txBox="1"/>
          <p:nvPr/>
        </p:nvSpPr>
        <p:spPr>
          <a:xfrm>
            <a:off x="2436019" y="194517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457200" rtl="0" eaLnBrk="1" latinLnBrk="0" hangingPunct="1"/>
            <a:endParaRPr lang="ar-SA" sz="32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  <a:p>
            <a:pPr marL="0" algn="ctr" defTabSz="457200" rtl="0" eaLnBrk="1" latinLnBrk="0" hangingPunct="1"/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٣٢</a:t>
            </a:r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المحتوى</a:t>
            </a:r>
          </a:p>
          <a:p>
            <a:pPr marL="0" algn="ctr" defTabSz="457200" rtl="0" eaLnBrk="1" latinLnBrk="0" hangingPunct="1"/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٢٤</a:t>
            </a:r>
          </a:p>
        </p:txBody>
      </p:sp>
    </p:spTree>
    <p:extLst>
      <p:ext uri="{BB962C8B-B14F-4D97-AF65-F5344CB8AC3E}">
        <p14:creationId xmlns:p14="http://schemas.microsoft.com/office/powerpoint/2010/main" val="1769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E993A-13FB-AB4B-C814-C850B041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FE6E2F4-61A6-7AA5-9F5E-35C30C6F486B}"/>
              </a:ext>
            </a:extLst>
          </p:cNvPr>
          <p:cNvSpPr txBox="1"/>
          <p:nvPr/>
        </p:nvSpPr>
        <p:spPr>
          <a:xfrm>
            <a:off x="2436019" y="194517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457200" rtl="0" eaLnBrk="1" latinLnBrk="0" hangingPunct="1"/>
            <a:endParaRPr lang="ar-SA" sz="32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  <a:p>
            <a:pPr marL="0" algn="ctr" defTabSz="457200" rtl="0" eaLnBrk="1" latinLnBrk="0" hangingPunct="1"/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٣٢</a:t>
            </a:r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المحتوى</a:t>
            </a:r>
          </a:p>
          <a:p>
            <a:pPr marL="0" algn="ctr" defTabSz="457200" rtl="0" eaLnBrk="1" latinLnBrk="0" hangingPunct="1"/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٢٤</a:t>
            </a:r>
          </a:p>
        </p:txBody>
      </p:sp>
    </p:spTree>
    <p:extLst>
      <p:ext uri="{BB962C8B-B14F-4D97-AF65-F5344CB8AC3E}">
        <p14:creationId xmlns:p14="http://schemas.microsoft.com/office/powerpoint/2010/main" val="291012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C6A85-41B8-55AA-6ED0-F95D530B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30F2FCA-4780-87E4-CA54-AEE013EBC251}"/>
              </a:ext>
            </a:extLst>
          </p:cNvPr>
          <p:cNvSpPr txBox="1"/>
          <p:nvPr/>
        </p:nvSpPr>
        <p:spPr>
          <a:xfrm>
            <a:off x="2436019" y="194517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457200" rtl="0" eaLnBrk="1" latinLnBrk="0" hangingPunct="1"/>
            <a:endParaRPr lang="ar-SA" sz="32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  <a:p>
            <a:pPr marL="0" algn="ctr" defTabSz="457200" rtl="0" eaLnBrk="1" latinLnBrk="0" hangingPunct="1"/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٣٢</a:t>
            </a:r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المحتوى</a:t>
            </a:r>
          </a:p>
          <a:p>
            <a:pPr marL="0" algn="ctr" defTabSz="457200" rtl="0" eaLnBrk="1" latinLnBrk="0" hangingPunct="1"/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٢٤</a:t>
            </a:r>
          </a:p>
        </p:txBody>
      </p:sp>
    </p:spTree>
    <p:extLst>
      <p:ext uri="{BB962C8B-B14F-4D97-AF65-F5344CB8AC3E}">
        <p14:creationId xmlns:p14="http://schemas.microsoft.com/office/powerpoint/2010/main" val="230087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C4596-BF59-6C19-6ADD-D78A3DF9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632D45-D987-14A0-F1C4-79ED64B01A0F}"/>
              </a:ext>
            </a:extLst>
          </p:cNvPr>
          <p:cNvSpPr txBox="1"/>
          <p:nvPr/>
        </p:nvSpPr>
        <p:spPr>
          <a:xfrm>
            <a:off x="2436019" y="194517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457200" rtl="0" eaLnBrk="1" latinLnBrk="0" hangingPunct="1"/>
            <a:endParaRPr lang="ar-SA" sz="32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  <a:p>
            <a:pPr marL="0" algn="ctr" defTabSz="457200" rtl="0" eaLnBrk="1" latinLnBrk="0" hangingPunct="1"/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3200" dirty="0" err="1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3200" dirty="0">
                <a:solidFill>
                  <a:srgbClr val="A9820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٣٢</a:t>
            </a:r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endParaRPr lang="ar-SA" sz="2400" dirty="0">
              <a:solidFill>
                <a:srgbClr val="A9820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المحتوى</a:t>
            </a:r>
          </a:p>
          <a:p>
            <a:pPr marL="0" algn="ctr" defTabSz="457200" rtl="0" eaLnBrk="1" latinLnBrk="0" hangingPunct="1"/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Sakkal</a:t>
            </a:r>
            <a:r>
              <a:rPr lang="en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" sz="2400" dirty="0" err="1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Majalla</a:t>
            </a:r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نوع الخط </a:t>
            </a:r>
          </a:p>
          <a:p>
            <a:pPr marL="0" algn="ctr" defTabSz="457200" rtl="0" eaLnBrk="1" latinLnBrk="0" hangingPunct="1"/>
            <a:r>
              <a:rPr lang="ar-SA" sz="2400" dirty="0">
                <a:solidFill>
                  <a:srgbClr val="5668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 ٢٤</a:t>
            </a:r>
          </a:p>
        </p:txBody>
      </p:sp>
    </p:spTree>
    <p:extLst>
      <p:ext uri="{BB962C8B-B14F-4D97-AF65-F5344CB8AC3E}">
        <p14:creationId xmlns:p14="http://schemas.microsoft.com/office/powerpoint/2010/main" val="2924840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4962</TotalTime>
  <Words>73</Words>
  <Application>Microsoft Macintosh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سلطانة سعود المسند</dc:creator>
  <cp:lastModifiedBy>- -</cp:lastModifiedBy>
  <cp:revision>18</cp:revision>
  <dcterms:created xsi:type="dcterms:W3CDTF">2023-10-09T10:50:52Z</dcterms:created>
  <dcterms:modified xsi:type="dcterms:W3CDTF">2025-12-14T07:32:34Z</dcterms:modified>
</cp:coreProperties>
</file>