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72" r:id="rId1"/>
  </p:sldMasterIdLst>
  <p:sldIdLst>
    <p:sldId id="256" r:id="rId2"/>
    <p:sldId id="271" r:id="rId3"/>
    <p:sldId id="286" r:id="rId4"/>
    <p:sldId id="287" r:id="rId5"/>
    <p:sldId id="289" r:id="rId6"/>
  </p:sldIdLst>
  <p:sldSz cx="10968038" cy="77231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8796"/>
    <a:srgbClr val="3D9098"/>
    <a:srgbClr val="075A61"/>
    <a:srgbClr val="02616D"/>
    <a:srgbClr val="008796"/>
    <a:srgbClr val="206E59"/>
    <a:srgbClr val="2C9074"/>
    <a:srgbClr val="498522"/>
    <a:srgbClr val="A9820D"/>
    <a:srgbClr val="5668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بلا نمط، بلا شبكة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843"/>
    <p:restoredTop sz="95807"/>
  </p:normalViewPr>
  <p:slideViewPr>
    <p:cSldViewPr snapToGrid="0">
      <p:cViewPr varScale="1">
        <p:scale>
          <a:sx n="93" d="100"/>
          <a:sy n="93" d="100"/>
        </p:scale>
        <p:origin x="47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603" y="1263957"/>
            <a:ext cx="9322832" cy="2688814"/>
          </a:xfrm>
        </p:spPr>
        <p:txBody>
          <a:bodyPr anchor="b"/>
          <a:lstStyle>
            <a:lvl1pPr algn="ctr">
              <a:defRPr sz="6757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005" y="4056462"/>
            <a:ext cx="8226029" cy="1864649"/>
          </a:xfrm>
        </p:spPr>
        <p:txBody>
          <a:bodyPr/>
          <a:lstStyle>
            <a:lvl1pPr marL="0" indent="0" algn="ctr">
              <a:buNone/>
              <a:defRPr sz="2703"/>
            </a:lvl1pPr>
            <a:lvl2pPr marL="514899" indent="0" algn="ctr">
              <a:buNone/>
              <a:defRPr sz="2252"/>
            </a:lvl2pPr>
            <a:lvl3pPr marL="1029797" indent="0" algn="ctr">
              <a:buNone/>
              <a:defRPr sz="2027"/>
            </a:lvl3pPr>
            <a:lvl4pPr marL="1544696" indent="0" algn="ctr">
              <a:buNone/>
              <a:defRPr sz="1802"/>
            </a:lvl4pPr>
            <a:lvl5pPr marL="2059595" indent="0" algn="ctr">
              <a:buNone/>
              <a:defRPr sz="1802"/>
            </a:lvl5pPr>
            <a:lvl6pPr marL="2574493" indent="0" algn="ctr">
              <a:buNone/>
              <a:defRPr sz="1802"/>
            </a:lvl6pPr>
            <a:lvl7pPr marL="3089392" indent="0" algn="ctr">
              <a:buNone/>
              <a:defRPr sz="1802"/>
            </a:lvl7pPr>
            <a:lvl8pPr marL="3604290" indent="0" algn="ctr">
              <a:buNone/>
              <a:defRPr sz="1802"/>
            </a:lvl8pPr>
            <a:lvl9pPr marL="4119189" indent="0" algn="ctr">
              <a:buNone/>
              <a:defRPr sz="1802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EBC6-D0FD-D54D-9DCC-B11D652D2BC3}" type="datetimeFigureOut">
              <a:rPr lang="ar-SA" smtClean="0"/>
              <a:t>24 جمادى الثانية،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B3E9-9708-0F45-A8CE-5282D52E71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0158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EBC6-D0FD-D54D-9DCC-B11D652D2BC3}" type="datetimeFigureOut">
              <a:rPr lang="ar-SA" smtClean="0"/>
              <a:t>24 جمادى الثانية،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B3E9-9708-0F45-A8CE-5282D52E71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342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49003" y="411188"/>
            <a:ext cx="2364983" cy="6545045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4053" y="411188"/>
            <a:ext cx="6957849" cy="6545045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EBC6-D0FD-D54D-9DCC-B11D652D2BC3}" type="datetimeFigureOut">
              <a:rPr lang="ar-SA" smtClean="0"/>
              <a:t>24 جمادى الثانية،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B3E9-9708-0F45-A8CE-5282D52E71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12936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EBC6-D0FD-D54D-9DCC-B11D652D2BC3}" type="datetimeFigureOut">
              <a:rPr lang="ar-SA" smtClean="0"/>
              <a:t>24 جمادى الثانية،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B3E9-9708-0F45-A8CE-5282D52E71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95113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341" y="1925436"/>
            <a:ext cx="9459933" cy="3212631"/>
          </a:xfrm>
        </p:spPr>
        <p:txBody>
          <a:bodyPr anchor="b"/>
          <a:lstStyle>
            <a:lvl1pPr>
              <a:defRPr sz="6757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8341" y="5168460"/>
            <a:ext cx="9459933" cy="1689447"/>
          </a:xfrm>
        </p:spPr>
        <p:txBody>
          <a:bodyPr/>
          <a:lstStyle>
            <a:lvl1pPr marL="0" indent="0">
              <a:buNone/>
              <a:defRPr sz="2703">
                <a:solidFill>
                  <a:schemeClr val="tx1"/>
                </a:solidFill>
              </a:defRPr>
            </a:lvl1pPr>
            <a:lvl2pPr marL="514899" indent="0">
              <a:buNone/>
              <a:defRPr sz="2252">
                <a:solidFill>
                  <a:schemeClr val="tx1">
                    <a:tint val="75000"/>
                  </a:schemeClr>
                </a:solidFill>
              </a:defRPr>
            </a:lvl2pPr>
            <a:lvl3pPr marL="1029797" indent="0">
              <a:buNone/>
              <a:defRPr sz="2027">
                <a:solidFill>
                  <a:schemeClr val="tx1">
                    <a:tint val="75000"/>
                  </a:schemeClr>
                </a:solidFill>
              </a:defRPr>
            </a:lvl3pPr>
            <a:lvl4pPr marL="1544696" indent="0">
              <a:buNone/>
              <a:defRPr sz="1802">
                <a:solidFill>
                  <a:schemeClr val="tx1">
                    <a:tint val="75000"/>
                  </a:schemeClr>
                </a:solidFill>
              </a:defRPr>
            </a:lvl4pPr>
            <a:lvl5pPr marL="2059595" indent="0">
              <a:buNone/>
              <a:defRPr sz="1802">
                <a:solidFill>
                  <a:schemeClr val="tx1">
                    <a:tint val="75000"/>
                  </a:schemeClr>
                </a:solidFill>
              </a:defRPr>
            </a:lvl5pPr>
            <a:lvl6pPr marL="2574493" indent="0">
              <a:buNone/>
              <a:defRPr sz="1802">
                <a:solidFill>
                  <a:schemeClr val="tx1">
                    <a:tint val="75000"/>
                  </a:schemeClr>
                </a:solidFill>
              </a:defRPr>
            </a:lvl6pPr>
            <a:lvl7pPr marL="3089392" indent="0">
              <a:buNone/>
              <a:defRPr sz="1802">
                <a:solidFill>
                  <a:schemeClr val="tx1">
                    <a:tint val="75000"/>
                  </a:schemeClr>
                </a:solidFill>
              </a:defRPr>
            </a:lvl7pPr>
            <a:lvl8pPr marL="3604290" indent="0">
              <a:buNone/>
              <a:defRPr sz="1802">
                <a:solidFill>
                  <a:schemeClr val="tx1">
                    <a:tint val="75000"/>
                  </a:schemeClr>
                </a:solidFill>
              </a:defRPr>
            </a:lvl8pPr>
            <a:lvl9pPr marL="4119189" indent="0">
              <a:buNone/>
              <a:defRPr sz="18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EBC6-D0FD-D54D-9DCC-B11D652D2BC3}" type="datetimeFigureOut">
              <a:rPr lang="ar-SA" smtClean="0"/>
              <a:t>24 جمادى الثانية،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B3E9-9708-0F45-A8CE-5282D52E71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57224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4053" y="2055941"/>
            <a:ext cx="4661416" cy="490029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52569" y="2055941"/>
            <a:ext cx="4661416" cy="490029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EBC6-D0FD-D54D-9DCC-B11D652D2BC3}" type="datetimeFigureOut">
              <a:rPr lang="ar-SA" smtClean="0"/>
              <a:t>24 جمادى الثانية، 1447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B3E9-9708-0F45-A8CE-5282D52E71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5966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481" y="411190"/>
            <a:ext cx="9459933" cy="149279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483" y="1893254"/>
            <a:ext cx="4639993" cy="927855"/>
          </a:xfrm>
        </p:spPr>
        <p:txBody>
          <a:bodyPr anchor="b"/>
          <a:lstStyle>
            <a:lvl1pPr marL="0" indent="0">
              <a:buNone/>
              <a:defRPr sz="2703" b="1"/>
            </a:lvl1pPr>
            <a:lvl2pPr marL="514899" indent="0">
              <a:buNone/>
              <a:defRPr sz="2252" b="1"/>
            </a:lvl2pPr>
            <a:lvl3pPr marL="1029797" indent="0">
              <a:buNone/>
              <a:defRPr sz="2027" b="1"/>
            </a:lvl3pPr>
            <a:lvl4pPr marL="1544696" indent="0">
              <a:buNone/>
              <a:defRPr sz="1802" b="1"/>
            </a:lvl4pPr>
            <a:lvl5pPr marL="2059595" indent="0">
              <a:buNone/>
              <a:defRPr sz="1802" b="1"/>
            </a:lvl5pPr>
            <a:lvl6pPr marL="2574493" indent="0">
              <a:buNone/>
              <a:defRPr sz="1802" b="1"/>
            </a:lvl6pPr>
            <a:lvl7pPr marL="3089392" indent="0">
              <a:buNone/>
              <a:defRPr sz="1802" b="1"/>
            </a:lvl7pPr>
            <a:lvl8pPr marL="3604290" indent="0">
              <a:buNone/>
              <a:defRPr sz="1802" b="1"/>
            </a:lvl8pPr>
            <a:lvl9pPr marL="4119189" indent="0">
              <a:buNone/>
              <a:defRPr sz="1802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5483" y="2821109"/>
            <a:ext cx="4639993" cy="414942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52570" y="1893254"/>
            <a:ext cx="4662845" cy="927855"/>
          </a:xfrm>
        </p:spPr>
        <p:txBody>
          <a:bodyPr anchor="b"/>
          <a:lstStyle>
            <a:lvl1pPr marL="0" indent="0">
              <a:buNone/>
              <a:defRPr sz="2703" b="1"/>
            </a:lvl1pPr>
            <a:lvl2pPr marL="514899" indent="0">
              <a:buNone/>
              <a:defRPr sz="2252" b="1"/>
            </a:lvl2pPr>
            <a:lvl3pPr marL="1029797" indent="0">
              <a:buNone/>
              <a:defRPr sz="2027" b="1"/>
            </a:lvl3pPr>
            <a:lvl4pPr marL="1544696" indent="0">
              <a:buNone/>
              <a:defRPr sz="1802" b="1"/>
            </a:lvl4pPr>
            <a:lvl5pPr marL="2059595" indent="0">
              <a:buNone/>
              <a:defRPr sz="1802" b="1"/>
            </a:lvl5pPr>
            <a:lvl6pPr marL="2574493" indent="0">
              <a:buNone/>
              <a:defRPr sz="1802" b="1"/>
            </a:lvl6pPr>
            <a:lvl7pPr marL="3089392" indent="0">
              <a:buNone/>
              <a:defRPr sz="1802" b="1"/>
            </a:lvl7pPr>
            <a:lvl8pPr marL="3604290" indent="0">
              <a:buNone/>
              <a:defRPr sz="1802" b="1"/>
            </a:lvl8pPr>
            <a:lvl9pPr marL="4119189" indent="0">
              <a:buNone/>
              <a:defRPr sz="1802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52570" y="2821109"/>
            <a:ext cx="4662845" cy="414942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EBC6-D0FD-D54D-9DCC-B11D652D2BC3}" type="datetimeFigureOut">
              <a:rPr lang="ar-SA" smtClean="0"/>
              <a:t>24 جمادى الثانية، 1447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B3E9-9708-0F45-A8CE-5282D52E71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6506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EBC6-D0FD-D54D-9DCC-B11D652D2BC3}" type="datetimeFigureOut">
              <a:rPr lang="ar-SA" smtClean="0"/>
              <a:t>24 جمادى الثانية، 1447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B3E9-9708-0F45-A8CE-5282D52E71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2494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EBC6-D0FD-D54D-9DCC-B11D652D2BC3}" type="datetimeFigureOut">
              <a:rPr lang="ar-SA" smtClean="0"/>
              <a:t>24 جمادى الثانية، 1447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B3E9-9708-0F45-A8CE-5282D52E71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40335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481" y="514879"/>
            <a:ext cx="3537478" cy="1802077"/>
          </a:xfrm>
        </p:spPr>
        <p:txBody>
          <a:bodyPr anchor="b"/>
          <a:lstStyle>
            <a:lvl1pPr>
              <a:defRPr sz="3604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2845" y="1111998"/>
            <a:ext cx="5552569" cy="5488469"/>
          </a:xfrm>
        </p:spPr>
        <p:txBody>
          <a:bodyPr/>
          <a:lstStyle>
            <a:lvl1pPr>
              <a:defRPr sz="3604"/>
            </a:lvl1pPr>
            <a:lvl2pPr>
              <a:defRPr sz="3153"/>
            </a:lvl2pPr>
            <a:lvl3pPr>
              <a:defRPr sz="2703"/>
            </a:lvl3pPr>
            <a:lvl4pPr>
              <a:defRPr sz="2252"/>
            </a:lvl4pPr>
            <a:lvl5pPr>
              <a:defRPr sz="2252"/>
            </a:lvl5pPr>
            <a:lvl6pPr>
              <a:defRPr sz="2252"/>
            </a:lvl6pPr>
            <a:lvl7pPr>
              <a:defRPr sz="2252"/>
            </a:lvl7pPr>
            <a:lvl8pPr>
              <a:defRPr sz="2252"/>
            </a:lvl8pPr>
            <a:lvl9pPr>
              <a:defRPr sz="2252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481" y="2316957"/>
            <a:ext cx="3537478" cy="4292448"/>
          </a:xfrm>
        </p:spPr>
        <p:txBody>
          <a:bodyPr/>
          <a:lstStyle>
            <a:lvl1pPr marL="0" indent="0">
              <a:buNone/>
              <a:defRPr sz="1802"/>
            </a:lvl1pPr>
            <a:lvl2pPr marL="514899" indent="0">
              <a:buNone/>
              <a:defRPr sz="1577"/>
            </a:lvl2pPr>
            <a:lvl3pPr marL="1029797" indent="0">
              <a:buNone/>
              <a:defRPr sz="1351"/>
            </a:lvl3pPr>
            <a:lvl4pPr marL="1544696" indent="0">
              <a:buNone/>
              <a:defRPr sz="1126"/>
            </a:lvl4pPr>
            <a:lvl5pPr marL="2059595" indent="0">
              <a:buNone/>
              <a:defRPr sz="1126"/>
            </a:lvl5pPr>
            <a:lvl6pPr marL="2574493" indent="0">
              <a:buNone/>
              <a:defRPr sz="1126"/>
            </a:lvl6pPr>
            <a:lvl7pPr marL="3089392" indent="0">
              <a:buNone/>
              <a:defRPr sz="1126"/>
            </a:lvl7pPr>
            <a:lvl8pPr marL="3604290" indent="0">
              <a:buNone/>
              <a:defRPr sz="1126"/>
            </a:lvl8pPr>
            <a:lvl9pPr marL="4119189" indent="0">
              <a:buNone/>
              <a:defRPr sz="1126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EBC6-D0FD-D54D-9DCC-B11D652D2BC3}" type="datetimeFigureOut">
              <a:rPr lang="ar-SA" smtClean="0"/>
              <a:t>24 جمادى الثانية، 1447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B3E9-9708-0F45-A8CE-5282D52E71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4635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481" y="514879"/>
            <a:ext cx="3537478" cy="1802077"/>
          </a:xfrm>
        </p:spPr>
        <p:txBody>
          <a:bodyPr anchor="b"/>
          <a:lstStyle>
            <a:lvl1pPr>
              <a:defRPr sz="3604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62845" y="1111998"/>
            <a:ext cx="5552569" cy="5488469"/>
          </a:xfrm>
        </p:spPr>
        <p:txBody>
          <a:bodyPr anchor="t"/>
          <a:lstStyle>
            <a:lvl1pPr marL="0" indent="0">
              <a:buNone/>
              <a:defRPr sz="3604"/>
            </a:lvl1pPr>
            <a:lvl2pPr marL="514899" indent="0">
              <a:buNone/>
              <a:defRPr sz="3153"/>
            </a:lvl2pPr>
            <a:lvl3pPr marL="1029797" indent="0">
              <a:buNone/>
              <a:defRPr sz="2703"/>
            </a:lvl3pPr>
            <a:lvl4pPr marL="1544696" indent="0">
              <a:buNone/>
              <a:defRPr sz="2252"/>
            </a:lvl4pPr>
            <a:lvl5pPr marL="2059595" indent="0">
              <a:buNone/>
              <a:defRPr sz="2252"/>
            </a:lvl5pPr>
            <a:lvl6pPr marL="2574493" indent="0">
              <a:buNone/>
              <a:defRPr sz="2252"/>
            </a:lvl6pPr>
            <a:lvl7pPr marL="3089392" indent="0">
              <a:buNone/>
              <a:defRPr sz="2252"/>
            </a:lvl7pPr>
            <a:lvl8pPr marL="3604290" indent="0">
              <a:buNone/>
              <a:defRPr sz="2252"/>
            </a:lvl8pPr>
            <a:lvl9pPr marL="4119189" indent="0">
              <a:buNone/>
              <a:defRPr sz="2252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481" y="2316957"/>
            <a:ext cx="3537478" cy="4292448"/>
          </a:xfrm>
        </p:spPr>
        <p:txBody>
          <a:bodyPr/>
          <a:lstStyle>
            <a:lvl1pPr marL="0" indent="0">
              <a:buNone/>
              <a:defRPr sz="1802"/>
            </a:lvl1pPr>
            <a:lvl2pPr marL="514899" indent="0">
              <a:buNone/>
              <a:defRPr sz="1577"/>
            </a:lvl2pPr>
            <a:lvl3pPr marL="1029797" indent="0">
              <a:buNone/>
              <a:defRPr sz="1351"/>
            </a:lvl3pPr>
            <a:lvl4pPr marL="1544696" indent="0">
              <a:buNone/>
              <a:defRPr sz="1126"/>
            </a:lvl4pPr>
            <a:lvl5pPr marL="2059595" indent="0">
              <a:buNone/>
              <a:defRPr sz="1126"/>
            </a:lvl5pPr>
            <a:lvl6pPr marL="2574493" indent="0">
              <a:buNone/>
              <a:defRPr sz="1126"/>
            </a:lvl6pPr>
            <a:lvl7pPr marL="3089392" indent="0">
              <a:buNone/>
              <a:defRPr sz="1126"/>
            </a:lvl7pPr>
            <a:lvl8pPr marL="3604290" indent="0">
              <a:buNone/>
              <a:defRPr sz="1126"/>
            </a:lvl8pPr>
            <a:lvl9pPr marL="4119189" indent="0">
              <a:buNone/>
              <a:defRPr sz="1126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EBC6-D0FD-D54D-9DCC-B11D652D2BC3}" type="datetimeFigureOut">
              <a:rPr lang="ar-SA" smtClean="0"/>
              <a:t>24 جمادى الثانية، 1447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B3E9-9708-0F45-A8CE-5282D52E71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47632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4053" y="411190"/>
            <a:ext cx="9459933" cy="14927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053" y="2055941"/>
            <a:ext cx="9459933" cy="49002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4052" y="7158253"/>
            <a:ext cx="2467809" cy="4111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0EBC6-D0FD-D54D-9DCC-B11D652D2BC3}" type="datetimeFigureOut">
              <a:rPr lang="ar-SA" smtClean="0"/>
              <a:t>24 جمادى الثانية،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3163" y="7158253"/>
            <a:ext cx="3701713" cy="4111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46177" y="7158253"/>
            <a:ext cx="2467809" cy="4111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7B3E9-9708-0F45-A8CE-5282D52E71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1189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29797" rtl="1" eaLnBrk="1" latinLnBrk="0" hangingPunct="1">
        <a:lnSpc>
          <a:spcPct val="90000"/>
        </a:lnSpc>
        <a:spcBef>
          <a:spcPct val="0"/>
        </a:spcBef>
        <a:buNone/>
        <a:defRPr sz="49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449" indent="-257449" algn="r" defTabSz="1029797" rtl="1" eaLnBrk="1" latinLnBrk="0" hangingPunct="1">
        <a:lnSpc>
          <a:spcPct val="90000"/>
        </a:lnSpc>
        <a:spcBef>
          <a:spcPts val="1126"/>
        </a:spcBef>
        <a:buFont typeface="Arial" panose="020B0604020202020204" pitchFamily="34" charset="0"/>
        <a:buChar char="•"/>
        <a:defRPr sz="3153" kern="1200">
          <a:solidFill>
            <a:schemeClr val="tx1"/>
          </a:solidFill>
          <a:latin typeface="+mn-lt"/>
          <a:ea typeface="+mn-ea"/>
          <a:cs typeface="+mn-cs"/>
        </a:defRPr>
      </a:lvl1pPr>
      <a:lvl2pPr marL="772348" indent="-257449" algn="r" defTabSz="1029797" rtl="1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3" kern="1200">
          <a:solidFill>
            <a:schemeClr val="tx1"/>
          </a:solidFill>
          <a:latin typeface="+mn-lt"/>
          <a:ea typeface="+mn-ea"/>
          <a:cs typeface="+mn-cs"/>
        </a:defRPr>
      </a:lvl2pPr>
      <a:lvl3pPr marL="1287247" indent="-257449" algn="r" defTabSz="1029797" rtl="1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2" kern="1200">
          <a:solidFill>
            <a:schemeClr val="tx1"/>
          </a:solidFill>
          <a:latin typeface="+mn-lt"/>
          <a:ea typeface="+mn-ea"/>
          <a:cs typeface="+mn-cs"/>
        </a:defRPr>
      </a:lvl3pPr>
      <a:lvl4pPr marL="1802145" indent="-257449" algn="r" defTabSz="1029797" rtl="1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7" kern="1200">
          <a:solidFill>
            <a:schemeClr val="tx1"/>
          </a:solidFill>
          <a:latin typeface="+mn-lt"/>
          <a:ea typeface="+mn-ea"/>
          <a:cs typeface="+mn-cs"/>
        </a:defRPr>
      </a:lvl4pPr>
      <a:lvl5pPr marL="2317044" indent="-257449" algn="r" defTabSz="1029797" rtl="1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7" kern="1200">
          <a:solidFill>
            <a:schemeClr val="tx1"/>
          </a:solidFill>
          <a:latin typeface="+mn-lt"/>
          <a:ea typeface="+mn-ea"/>
          <a:cs typeface="+mn-cs"/>
        </a:defRPr>
      </a:lvl5pPr>
      <a:lvl6pPr marL="2831943" indent="-257449" algn="r" defTabSz="1029797" rtl="1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7" kern="1200">
          <a:solidFill>
            <a:schemeClr val="tx1"/>
          </a:solidFill>
          <a:latin typeface="+mn-lt"/>
          <a:ea typeface="+mn-ea"/>
          <a:cs typeface="+mn-cs"/>
        </a:defRPr>
      </a:lvl6pPr>
      <a:lvl7pPr marL="3346841" indent="-257449" algn="r" defTabSz="1029797" rtl="1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7" kern="1200">
          <a:solidFill>
            <a:schemeClr val="tx1"/>
          </a:solidFill>
          <a:latin typeface="+mn-lt"/>
          <a:ea typeface="+mn-ea"/>
          <a:cs typeface="+mn-cs"/>
        </a:defRPr>
      </a:lvl7pPr>
      <a:lvl8pPr marL="3861740" indent="-257449" algn="r" defTabSz="1029797" rtl="1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7" kern="1200">
          <a:solidFill>
            <a:schemeClr val="tx1"/>
          </a:solidFill>
          <a:latin typeface="+mn-lt"/>
          <a:ea typeface="+mn-ea"/>
          <a:cs typeface="+mn-cs"/>
        </a:defRPr>
      </a:lvl8pPr>
      <a:lvl9pPr marL="4376638" indent="-257449" algn="r" defTabSz="1029797" rtl="1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029797" rtl="1" eaLnBrk="1" latinLnBrk="0" hangingPunct="1">
        <a:defRPr sz="2027" kern="1200">
          <a:solidFill>
            <a:schemeClr val="tx1"/>
          </a:solidFill>
          <a:latin typeface="+mn-lt"/>
          <a:ea typeface="+mn-ea"/>
          <a:cs typeface="+mn-cs"/>
        </a:defRPr>
      </a:lvl1pPr>
      <a:lvl2pPr marL="514899" algn="r" defTabSz="1029797" rtl="1" eaLnBrk="1" latinLnBrk="0" hangingPunct="1">
        <a:defRPr sz="2027" kern="1200">
          <a:solidFill>
            <a:schemeClr val="tx1"/>
          </a:solidFill>
          <a:latin typeface="+mn-lt"/>
          <a:ea typeface="+mn-ea"/>
          <a:cs typeface="+mn-cs"/>
        </a:defRPr>
      </a:lvl2pPr>
      <a:lvl3pPr marL="1029797" algn="r" defTabSz="1029797" rtl="1" eaLnBrk="1" latinLnBrk="0" hangingPunct="1">
        <a:defRPr sz="2027" kern="1200">
          <a:solidFill>
            <a:schemeClr val="tx1"/>
          </a:solidFill>
          <a:latin typeface="+mn-lt"/>
          <a:ea typeface="+mn-ea"/>
          <a:cs typeface="+mn-cs"/>
        </a:defRPr>
      </a:lvl3pPr>
      <a:lvl4pPr marL="1544696" algn="r" defTabSz="1029797" rtl="1" eaLnBrk="1" latinLnBrk="0" hangingPunct="1">
        <a:defRPr sz="2027" kern="1200">
          <a:solidFill>
            <a:schemeClr val="tx1"/>
          </a:solidFill>
          <a:latin typeface="+mn-lt"/>
          <a:ea typeface="+mn-ea"/>
          <a:cs typeface="+mn-cs"/>
        </a:defRPr>
      </a:lvl4pPr>
      <a:lvl5pPr marL="2059595" algn="r" defTabSz="1029797" rtl="1" eaLnBrk="1" latinLnBrk="0" hangingPunct="1">
        <a:defRPr sz="2027" kern="1200">
          <a:solidFill>
            <a:schemeClr val="tx1"/>
          </a:solidFill>
          <a:latin typeface="+mn-lt"/>
          <a:ea typeface="+mn-ea"/>
          <a:cs typeface="+mn-cs"/>
        </a:defRPr>
      </a:lvl5pPr>
      <a:lvl6pPr marL="2574493" algn="r" defTabSz="1029797" rtl="1" eaLnBrk="1" latinLnBrk="0" hangingPunct="1">
        <a:defRPr sz="2027" kern="1200">
          <a:solidFill>
            <a:schemeClr val="tx1"/>
          </a:solidFill>
          <a:latin typeface="+mn-lt"/>
          <a:ea typeface="+mn-ea"/>
          <a:cs typeface="+mn-cs"/>
        </a:defRPr>
      </a:lvl6pPr>
      <a:lvl7pPr marL="3089392" algn="r" defTabSz="1029797" rtl="1" eaLnBrk="1" latinLnBrk="0" hangingPunct="1">
        <a:defRPr sz="2027" kern="1200">
          <a:solidFill>
            <a:schemeClr val="tx1"/>
          </a:solidFill>
          <a:latin typeface="+mn-lt"/>
          <a:ea typeface="+mn-ea"/>
          <a:cs typeface="+mn-cs"/>
        </a:defRPr>
      </a:lvl7pPr>
      <a:lvl8pPr marL="3604290" algn="r" defTabSz="1029797" rtl="1" eaLnBrk="1" latinLnBrk="0" hangingPunct="1">
        <a:defRPr sz="2027" kern="1200">
          <a:solidFill>
            <a:schemeClr val="tx1"/>
          </a:solidFill>
          <a:latin typeface="+mn-lt"/>
          <a:ea typeface="+mn-ea"/>
          <a:cs typeface="+mn-cs"/>
        </a:defRPr>
      </a:lvl8pPr>
      <a:lvl9pPr marL="4119189" algn="r" defTabSz="1029797" rtl="1" eaLnBrk="1" latinLnBrk="0" hangingPunct="1">
        <a:defRPr sz="202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ربع نص 9">
            <a:extLst>
              <a:ext uri="{FF2B5EF4-FFF2-40B4-BE49-F238E27FC236}">
                <a16:creationId xmlns:a16="http://schemas.microsoft.com/office/drawing/2014/main" id="{D64C21B4-92DD-3232-86E7-76DB0AC4E1C5}"/>
              </a:ext>
            </a:extLst>
          </p:cNvPr>
          <p:cNvSpPr txBox="1"/>
          <p:nvPr/>
        </p:nvSpPr>
        <p:spPr>
          <a:xfrm>
            <a:off x="1087721" y="4333064"/>
            <a:ext cx="879259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ctr" defTabSz="457200" rtl="0" eaLnBrk="1" latinLnBrk="0" hangingPunct="1"/>
            <a:r>
              <a:rPr lang="ar-SA" sz="3600" dirty="0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عنوان البحث</a:t>
            </a:r>
          </a:p>
          <a:p>
            <a:pPr marL="0" algn="ctr" defTabSz="457200" rtl="0" eaLnBrk="1" latinLnBrk="0" hangingPunct="1"/>
            <a:endParaRPr lang="ar-SA" sz="3600" dirty="0">
              <a:solidFill>
                <a:srgbClr val="56683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algn="ctr" defTabSz="457200" rtl="0" eaLnBrk="1" latinLnBrk="0" hangingPunct="1"/>
            <a:r>
              <a:rPr lang="en" sz="3600" dirty="0" err="1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Sakkal</a:t>
            </a:r>
            <a:r>
              <a:rPr lang="en" sz="3600" dirty="0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" sz="3600" dirty="0" err="1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Majalla</a:t>
            </a:r>
            <a:r>
              <a:rPr lang="ar-SA" sz="3600" dirty="0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نوع الخط </a:t>
            </a:r>
          </a:p>
          <a:p>
            <a:pPr marL="0" algn="ctr" defTabSz="457200" rtl="0" eaLnBrk="1" latinLnBrk="0" hangingPunct="1"/>
            <a:r>
              <a:rPr lang="ar-SA" sz="3600" dirty="0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حجم الخط ٣٦ </a:t>
            </a:r>
          </a:p>
        </p:txBody>
      </p:sp>
    </p:spTree>
    <p:extLst>
      <p:ext uri="{BB962C8B-B14F-4D97-AF65-F5344CB8AC3E}">
        <p14:creationId xmlns:p14="http://schemas.microsoft.com/office/powerpoint/2010/main" val="2305401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ربع نص 15">
            <a:extLst>
              <a:ext uri="{FF2B5EF4-FFF2-40B4-BE49-F238E27FC236}">
                <a16:creationId xmlns:a16="http://schemas.microsoft.com/office/drawing/2014/main" id="{FA40084A-D29C-8661-C637-B74C16A53E79}"/>
              </a:ext>
            </a:extLst>
          </p:cNvPr>
          <p:cNvSpPr txBox="1"/>
          <p:nvPr/>
        </p:nvSpPr>
        <p:spPr>
          <a:xfrm>
            <a:off x="2436019" y="1945177"/>
            <a:ext cx="6096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ctr" defTabSz="457200" rtl="0" eaLnBrk="1" latinLnBrk="0" hangingPunct="1"/>
            <a:endParaRPr lang="ar-SA" sz="3200" dirty="0">
              <a:solidFill>
                <a:srgbClr val="A9820D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algn="ctr" defTabSz="457200" rtl="0" eaLnBrk="1" latinLnBrk="0" hangingPunct="1"/>
            <a:r>
              <a:rPr lang="ar-SA" sz="3200" dirty="0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العنوان</a:t>
            </a:r>
          </a:p>
          <a:p>
            <a:pPr marL="0" algn="ctr" defTabSz="457200" rtl="0" eaLnBrk="1" latinLnBrk="0" hangingPunct="1"/>
            <a:r>
              <a:rPr lang="en" sz="3200" dirty="0" err="1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Sakkal</a:t>
            </a:r>
            <a:r>
              <a:rPr lang="en" sz="3200" dirty="0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" sz="3200" dirty="0" err="1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Majalla</a:t>
            </a:r>
            <a:r>
              <a:rPr lang="ar-SA" sz="3200" dirty="0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نوع الخط </a:t>
            </a:r>
          </a:p>
          <a:p>
            <a:pPr marL="0" algn="ctr" defTabSz="457200" rtl="0" eaLnBrk="1" latinLnBrk="0" hangingPunct="1"/>
            <a:r>
              <a:rPr lang="ar-SA" sz="3200" dirty="0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حجم الخط ٣٢</a:t>
            </a:r>
            <a:endParaRPr lang="ar-SA" sz="2400" dirty="0">
              <a:solidFill>
                <a:srgbClr val="A9820D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algn="ctr" defTabSz="457200" rtl="0" eaLnBrk="1" latinLnBrk="0" hangingPunct="1"/>
            <a:endParaRPr lang="ar-SA" sz="2400" dirty="0">
              <a:solidFill>
                <a:srgbClr val="A9820D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algn="ctr" defTabSz="457200" rtl="0" eaLnBrk="1" latinLnBrk="0" hangingPunct="1"/>
            <a:r>
              <a:rPr lang="ar-SA" sz="2400" dirty="0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المحتوى</a:t>
            </a:r>
          </a:p>
          <a:p>
            <a:pPr marL="0" algn="ctr" defTabSz="457200" rtl="0" eaLnBrk="1" latinLnBrk="0" hangingPunct="1"/>
            <a:r>
              <a:rPr lang="en" sz="2400" dirty="0" err="1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Sakkal</a:t>
            </a:r>
            <a:r>
              <a:rPr lang="en" sz="2400" dirty="0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" sz="2400" dirty="0" err="1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Majalla</a:t>
            </a:r>
            <a:r>
              <a:rPr lang="ar-SA" sz="2400" dirty="0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نوع الخط </a:t>
            </a:r>
          </a:p>
          <a:p>
            <a:pPr marL="0" algn="ctr" defTabSz="457200" rtl="0" eaLnBrk="1" latinLnBrk="0" hangingPunct="1"/>
            <a:r>
              <a:rPr lang="ar-SA" sz="2400" dirty="0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حجم الخط ٢٤</a:t>
            </a:r>
          </a:p>
        </p:txBody>
      </p:sp>
    </p:spTree>
    <p:extLst>
      <p:ext uri="{BB962C8B-B14F-4D97-AF65-F5344CB8AC3E}">
        <p14:creationId xmlns:p14="http://schemas.microsoft.com/office/powerpoint/2010/main" val="1769816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2E993A-13FB-AB4B-C814-C850B0416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ربع نص 15">
            <a:extLst>
              <a:ext uri="{FF2B5EF4-FFF2-40B4-BE49-F238E27FC236}">
                <a16:creationId xmlns:a16="http://schemas.microsoft.com/office/drawing/2014/main" id="{5FE6E2F4-61A6-7AA5-9F5E-35C30C6F486B}"/>
              </a:ext>
            </a:extLst>
          </p:cNvPr>
          <p:cNvSpPr txBox="1"/>
          <p:nvPr/>
        </p:nvSpPr>
        <p:spPr>
          <a:xfrm>
            <a:off x="2436019" y="1945177"/>
            <a:ext cx="6096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ctr" defTabSz="457200" rtl="0" eaLnBrk="1" latinLnBrk="0" hangingPunct="1"/>
            <a:endParaRPr lang="ar-SA" sz="3200" dirty="0">
              <a:solidFill>
                <a:srgbClr val="A9820D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algn="ctr" defTabSz="457200" rtl="0" eaLnBrk="1" latinLnBrk="0" hangingPunct="1"/>
            <a:r>
              <a:rPr lang="ar-SA" sz="3200" dirty="0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العنوان</a:t>
            </a:r>
          </a:p>
          <a:p>
            <a:pPr marL="0" algn="ctr" defTabSz="457200" rtl="0" eaLnBrk="1" latinLnBrk="0" hangingPunct="1"/>
            <a:r>
              <a:rPr lang="en" sz="3200" dirty="0" err="1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Sakkal</a:t>
            </a:r>
            <a:r>
              <a:rPr lang="en" sz="3200" dirty="0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" sz="3200" dirty="0" err="1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Majalla</a:t>
            </a:r>
            <a:r>
              <a:rPr lang="ar-SA" sz="3200" dirty="0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نوع الخط </a:t>
            </a:r>
          </a:p>
          <a:p>
            <a:pPr marL="0" algn="ctr" defTabSz="457200" rtl="0" eaLnBrk="1" latinLnBrk="0" hangingPunct="1"/>
            <a:r>
              <a:rPr lang="ar-SA" sz="3200" dirty="0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حجم الخط ٣٢</a:t>
            </a:r>
            <a:endParaRPr lang="ar-SA" sz="2400" dirty="0">
              <a:solidFill>
                <a:srgbClr val="A9820D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algn="ctr" defTabSz="457200" rtl="0" eaLnBrk="1" latinLnBrk="0" hangingPunct="1"/>
            <a:endParaRPr lang="ar-SA" sz="2400" dirty="0">
              <a:solidFill>
                <a:srgbClr val="A9820D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algn="ctr" defTabSz="457200" rtl="0" eaLnBrk="1" latinLnBrk="0" hangingPunct="1"/>
            <a:r>
              <a:rPr lang="ar-SA" sz="2400" dirty="0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المحتوى</a:t>
            </a:r>
          </a:p>
          <a:p>
            <a:pPr marL="0" algn="ctr" defTabSz="457200" rtl="0" eaLnBrk="1" latinLnBrk="0" hangingPunct="1"/>
            <a:r>
              <a:rPr lang="en" sz="2400" dirty="0" err="1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Sakkal</a:t>
            </a:r>
            <a:r>
              <a:rPr lang="en" sz="2400" dirty="0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" sz="2400" dirty="0" err="1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Majalla</a:t>
            </a:r>
            <a:r>
              <a:rPr lang="ar-SA" sz="2400" dirty="0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نوع الخط </a:t>
            </a:r>
          </a:p>
          <a:p>
            <a:pPr marL="0" algn="ctr" defTabSz="457200" rtl="0" eaLnBrk="1" latinLnBrk="0" hangingPunct="1"/>
            <a:r>
              <a:rPr lang="ar-SA" sz="2400" dirty="0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حجم الخط ٢٤</a:t>
            </a:r>
          </a:p>
        </p:txBody>
      </p:sp>
    </p:spTree>
    <p:extLst>
      <p:ext uri="{BB962C8B-B14F-4D97-AF65-F5344CB8AC3E}">
        <p14:creationId xmlns:p14="http://schemas.microsoft.com/office/powerpoint/2010/main" val="291012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AC6A85-41B8-55AA-6ED0-F95D530B1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ربع نص 15">
            <a:extLst>
              <a:ext uri="{FF2B5EF4-FFF2-40B4-BE49-F238E27FC236}">
                <a16:creationId xmlns:a16="http://schemas.microsoft.com/office/drawing/2014/main" id="{D30F2FCA-4780-87E4-CA54-AEE013EBC251}"/>
              </a:ext>
            </a:extLst>
          </p:cNvPr>
          <p:cNvSpPr txBox="1"/>
          <p:nvPr/>
        </p:nvSpPr>
        <p:spPr>
          <a:xfrm>
            <a:off x="2436019" y="1945177"/>
            <a:ext cx="6096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ctr" defTabSz="457200" rtl="0" eaLnBrk="1" latinLnBrk="0" hangingPunct="1"/>
            <a:endParaRPr lang="ar-SA" sz="3200" dirty="0">
              <a:solidFill>
                <a:srgbClr val="A9820D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algn="ctr" defTabSz="457200" rtl="0" eaLnBrk="1" latinLnBrk="0" hangingPunct="1"/>
            <a:r>
              <a:rPr lang="ar-SA" sz="3200" dirty="0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العنوان</a:t>
            </a:r>
          </a:p>
          <a:p>
            <a:pPr marL="0" algn="ctr" defTabSz="457200" rtl="0" eaLnBrk="1" latinLnBrk="0" hangingPunct="1"/>
            <a:r>
              <a:rPr lang="en" sz="3200" dirty="0" err="1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Sakkal</a:t>
            </a:r>
            <a:r>
              <a:rPr lang="en" sz="3200" dirty="0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" sz="3200" dirty="0" err="1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Majalla</a:t>
            </a:r>
            <a:r>
              <a:rPr lang="ar-SA" sz="3200" dirty="0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نوع الخط </a:t>
            </a:r>
          </a:p>
          <a:p>
            <a:pPr marL="0" algn="ctr" defTabSz="457200" rtl="0" eaLnBrk="1" latinLnBrk="0" hangingPunct="1"/>
            <a:r>
              <a:rPr lang="ar-SA" sz="3200" dirty="0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حجم الخط ٣٢</a:t>
            </a:r>
            <a:endParaRPr lang="ar-SA" sz="2400" dirty="0">
              <a:solidFill>
                <a:srgbClr val="A9820D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algn="ctr" defTabSz="457200" rtl="0" eaLnBrk="1" latinLnBrk="0" hangingPunct="1"/>
            <a:endParaRPr lang="ar-SA" sz="2400" dirty="0">
              <a:solidFill>
                <a:srgbClr val="A9820D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algn="ctr" defTabSz="457200" rtl="0" eaLnBrk="1" latinLnBrk="0" hangingPunct="1"/>
            <a:r>
              <a:rPr lang="ar-SA" sz="2400" dirty="0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المحتوى</a:t>
            </a:r>
          </a:p>
          <a:p>
            <a:pPr marL="0" algn="ctr" defTabSz="457200" rtl="0" eaLnBrk="1" latinLnBrk="0" hangingPunct="1"/>
            <a:r>
              <a:rPr lang="en" sz="2400" dirty="0" err="1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Sakkal</a:t>
            </a:r>
            <a:r>
              <a:rPr lang="en" sz="2400" dirty="0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" sz="2400" dirty="0" err="1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Majalla</a:t>
            </a:r>
            <a:r>
              <a:rPr lang="ar-SA" sz="2400" dirty="0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نوع الخط </a:t>
            </a:r>
          </a:p>
          <a:p>
            <a:pPr marL="0" algn="ctr" defTabSz="457200" rtl="0" eaLnBrk="1" latinLnBrk="0" hangingPunct="1"/>
            <a:r>
              <a:rPr lang="ar-SA" sz="2400" dirty="0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حجم الخط ٢٤</a:t>
            </a:r>
          </a:p>
        </p:txBody>
      </p:sp>
    </p:spTree>
    <p:extLst>
      <p:ext uri="{BB962C8B-B14F-4D97-AF65-F5344CB8AC3E}">
        <p14:creationId xmlns:p14="http://schemas.microsoft.com/office/powerpoint/2010/main" val="2300878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AC4596-BF59-6C19-6ADD-D78A3DF9D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ربع نص 15">
            <a:extLst>
              <a:ext uri="{FF2B5EF4-FFF2-40B4-BE49-F238E27FC236}">
                <a16:creationId xmlns:a16="http://schemas.microsoft.com/office/drawing/2014/main" id="{67632D45-D987-14A0-F1C4-79ED64B01A0F}"/>
              </a:ext>
            </a:extLst>
          </p:cNvPr>
          <p:cNvSpPr txBox="1"/>
          <p:nvPr/>
        </p:nvSpPr>
        <p:spPr>
          <a:xfrm>
            <a:off x="2436019" y="1945177"/>
            <a:ext cx="6096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ctr" defTabSz="457200" rtl="0" eaLnBrk="1" latinLnBrk="0" hangingPunct="1"/>
            <a:endParaRPr lang="ar-SA" sz="3200" dirty="0">
              <a:solidFill>
                <a:srgbClr val="A9820D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algn="ctr" defTabSz="457200" rtl="0" eaLnBrk="1" latinLnBrk="0" hangingPunct="1"/>
            <a:r>
              <a:rPr lang="ar-SA" sz="3200" dirty="0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العنوان</a:t>
            </a:r>
          </a:p>
          <a:p>
            <a:pPr marL="0" algn="ctr" defTabSz="457200" rtl="0" eaLnBrk="1" latinLnBrk="0" hangingPunct="1"/>
            <a:r>
              <a:rPr lang="en" sz="3200" dirty="0" err="1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Sakkal</a:t>
            </a:r>
            <a:r>
              <a:rPr lang="en" sz="3200" dirty="0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" sz="3200" dirty="0" err="1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Majalla</a:t>
            </a:r>
            <a:r>
              <a:rPr lang="ar-SA" sz="3200" dirty="0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نوع الخط </a:t>
            </a:r>
          </a:p>
          <a:p>
            <a:pPr marL="0" algn="ctr" defTabSz="457200" rtl="0" eaLnBrk="1" latinLnBrk="0" hangingPunct="1"/>
            <a:r>
              <a:rPr lang="ar-SA" sz="3200" dirty="0">
                <a:solidFill>
                  <a:srgbClr val="A9820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حجم الخط ٣٢</a:t>
            </a:r>
            <a:endParaRPr lang="ar-SA" sz="2400" dirty="0">
              <a:solidFill>
                <a:srgbClr val="A9820D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algn="ctr" defTabSz="457200" rtl="0" eaLnBrk="1" latinLnBrk="0" hangingPunct="1"/>
            <a:endParaRPr lang="ar-SA" sz="2400" dirty="0">
              <a:solidFill>
                <a:srgbClr val="A9820D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algn="ctr" defTabSz="457200" rtl="0" eaLnBrk="1" latinLnBrk="0" hangingPunct="1"/>
            <a:r>
              <a:rPr lang="ar-SA" sz="2400" dirty="0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المحتوى</a:t>
            </a:r>
          </a:p>
          <a:p>
            <a:pPr marL="0" algn="ctr" defTabSz="457200" rtl="0" eaLnBrk="1" latinLnBrk="0" hangingPunct="1"/>
            <a:r>
              <a:rPr lang="en" sz="2400" dirty="0" err="1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Sakkal</a:t>
            </a:r>
            <a:r>
              <a:rPr lang="en" sz="2400" dirty="0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" sz="2400" dirty="0" err="1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Majalla</a:t>
            </a:r>
            <a:r>
              <a:rPr lang="ar-SA" sz="2400" dirty="0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نوع الخط </a:t>
            </a:r>
          </a:p>
          <a:p>
            <a:pPr marL="0" algn="ctr" defTabSz="457200" rtl="0" eaLnBrk="1" latinLnBrk="0" hangingPunct="1"/>
            <a:r>
              <a:rPr lang="ar-SA" sz="2400" dirty="0">
                <a:solidFill>
                  <a:srgbClr val="56683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حجم الخط ٢٤</a:t>
            </a:r>
          </a:p>
        </p:txBody>
      </p:sp>
    </p:spTree>
    <p:extLst>
      <p:ext uri="{BB962C8B-B14F-4D97-AF65-F5344CB8AC3E}">
        <p14:creationId xmlns:p14="http://schemas.microsoft.com/office/powerpoint/2010/main" val="29248407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4962</TotalTime>
  <Words>73</Words>
  <Application>Microsoft Macintosh PowerPoint</Application>
  <PresentationFormat>Custom</PresentationFormat>
  <Paragraphs>36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Sakkal Majalla</vt:lpstr>
      <vt:lpstr>نسق 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سلطانة سعود المسند</dc:creator>
  <cp:lastModifiedBy>- -</cp:lastModifiedBy>
  <cp:revision>18</cp:revision>
  <dcterms:created xsi:type="dcterms:W3CDTF">2023-10-09T10:50:52Z</dcterms:created>
  <dcterms:modified xsi:type="dcterms:W3CDTF">2025-12-14T07:32:34Z</dcterms:modified>
</cp:coreProperties>
</file>